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0" r:id="rId4"/>
    <p:sldId id="273" r:id="rId5"/>
    <p:sldId id="276" r:id="rId6"/>
    <p:sldId id="258" r:id="rId7"/>
    <p:sldId id="259" r:id="rId8"/>
    <p:sldId id="27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74" r:id="rId19"/>
    <p:sldId id="275" r:id="rId20"/>
    <p:sldId id="269" r:id="rId21"/>
    <p:sldId id="271" r:id="rId22"/>
    <p:sldId id="272" r:id="rId23"/>
    <p:sldId id="277" r:id="rId24"/>
    <p:sldId id="278" r:id="rId25"/>
  </p:sldIdLst>
  <p:sldSz cx="9144000" cy="6858000" type="screen4x3"/>
  <p:notesSz cx="6858000" cy="9144000"/>
  <p:custDataLst>
    <p:tags r:id="rId26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FFFF00"/>
    <a:srgbClr val="66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3D3493-690E-48AE-8138-20E2309200AA}" type="doc">
      <dgm:prSet loTypeId="urn:microsoft.com/office/officeart/2005/8/layout/vProcess5" loCatId="process" qsTypeId="urn:microsoft.com/office/officeart/2005/8/quickstyle/simple3" qsCatId="simple" csTypeId="urn:microsoft.com/office/officeart/2005/8/colors/accent6_5" csCatId="accent6" phldr="1"/>
      <dgm:spPr/>
      <dgm:t>
        <a:bodyPr/>
        <a:lstStyle/>
        <a:p>
          <a:endParaRPr lang="ru-RU"/>
        </a:p>
      </dgm:t>
    </dgm:pt>
    <dgm:pt modelId="{04A1F9FD-7780-4555-81AE-001A09F9076C}">
      <dgm:prSet phldrT="[Текст]" custT="1"/>
      <dgm:spPr/>
      <dgm:t>
        <a:bodyPr/>
        <a:lstStyle/>
        <a:p>
          <a:pPr algn="ctr"/>
          <a:r>
            <a:rPr lang="uk-UA" sz="2000" b="1" dirty="0" smtClean="0">
              <a:latin typeface="Arial" pitchFamily="34" charset="0"/>
              <a:cs typeface="Arial" pitchFamily="34" charset="0"/>
            </a:rPr>
            <a:t>Вдосконалення системи управління методичною роботою</a:t>
          </a:r>
          <a:endParaRPr lang="ru-RU" sz="2000" b="1" dirty="0">
            <a:latin typeface="Arial" pitchFamily="34" charset="0"/>
            <a:cs typeface="Arial" pitchFamily="34" charset="0"/>
          </a:endParaRPr>
        </a:p>
      </dgm:t>
    </dgm:pt>
    <dgm:pt modelId="{9E5E1F60-AEE6-44DE-98CE-67963E355E0A}" type="parTrans" cxnId="{BC6FBC63-3401-4814-9D81-2438630A6FD0}">
      <dgm:prSet/>
      <dgm:spPr/>
      <dgm:t>
        <a:bodyPr/>
        <a:lstStyle/>
        <a:p>
          <a:endParaRPr lang="ru-RU"/>
        </a:p>
      </dgm:t>
    </dgm:pt>
    <dgm:pt modelId="{04D078AD-49CB-42E6-84A5-6E63E1B22138}" type="sibTrans" cxnId="{BC6FBC63-3401-4814-9D81-2438630A6FD0}">
      <dgm:prSet/>
      <dgm:spPr/>
      <dgm:t>
        <a:bodyPr/>
        <a:lstStyle/>
        <a:p>
          <a:endParaRPr lang="ru-RU"/>
        </a:p>
      </dgm:t>
    </dgm:pt>
    <dgm:pt modelId="{F72C6C33-D0FD-4D97-B8F9-6CCDBC1AECD1}">
      <dgm:prSet phldrT="[Текст]" custT="1"/>
      <dgm:spPr/>
      <dgm:t>
        <a:bodyPr/>
        <a:lstStyle/>
        <a:p>
          <a:pPr algn="ctr"/>
          <a:r>
            <a:rPr lang="uk-UA" sz="1600" b="1" dirty="0" smtClean="0">
              <a:latin typeface="Arial" pitchFamily="34" charset="0"/>
              <a:cs typeface="Arial" pitchFamily="34" charset="0"/>
            </a:rPr>
            <a:t>Посилення мотивації педагогічних працівників до підвищення професійного рівня, самоосвіти та впровадження  сучасних інформаційних технологій.</a:t>
          </a:r>
          <a:endParaRPr lang="ru-RU" sz="1600" b="1" dirty="0">
            <a:latin typeface="Arial" pitchFamily="34" charset="0"/>
            <a:cs typeface="Arial" pitchFamily="34" charset="0"/>
          </a:endParaRPr>
        </a:p>
      </dgm:t>
    </dgm:pt>
    <dgm:pt modelId="{56303780-C866-4927-B6F9-AFA1F00534F8}" type="parTrans" cxnId="{3FAD6186-3968-4E7E-B549-F1BD829226AF}">
      <dgm:prSet/>
      <dgm:spPr/>
      <dgm:t>
        <a:bodyPr/>
        <a:lstStyle/>
        <a:p>
          <a:endParaRPr lang="ru-RU"/>
        </a:p>
      </dgm:t>
    </dgm:pt>
    <dgm:pt modelId="{33A81870-88E1-4451-BE13-2BFC26189882}" type="sibTrans" cxnId="{3FAD6186-3968-4E7E-B549-F1BD829226AF}">
      <dgm:prSet/>
      <dgm:spPr/>
      <dgm:t>
        <a:bodyPr/>
        <a:lstStyle/>
        <a:p>
          <a:endParaRPr lang="ru-RU"/>
        </a:p>
      </dgm:t>
    </dgm:pt>
    <dgm:pt modelId="{3F5B51D3-914F-4AF4-9933-CBFEEC139197}">
      <dgm:prSet phldrT="[Текст]" custT="1"/>
      <dgm:spPr/>
      <dgm:t>
        <a:bodyPr/>
        <a:lstStyle/>
        <a:p>
          <a:pPr algn="ctr"/>
          <a:r>
            <a:rPr lang="uk-UA" sz="1800" b="1" dirty="0" smtClean="0">
              <a:latin typeface="Arial" pitchFamily="34" charset="0"/>
              <a:cs typeface="Arial" pitchFamily="34" charset="0"/>
            </a:rPr>
            <a:t>Покращення якості організації колективних форм методичної роботи, що підвищить інформаційну культуру педагогів</a:t>
          </a:r>
          <a:endParaRPr lang="ru-RU" sz="1800" b="1" dirty="0">
            <a:latin typeface="Arial" pitchFamily="34" charset="0"/>
            <a:cs typeface="Arial" pitchFamily="34" charset="0"/>
          </a:endParaRPr>
        </a:p>
      </dgm:t>
    </dgm:pt>
    <dgm:pt modelId="{90CC3741-0C3E-49CD-94B9-824D2B4F6525}" type="parTrans" cxnId="{E90D139D-B169-4D11-8F84-797186D83E6E}">
      <dgm:prSet/>
      <dgm:spPr/>
      <dgm:t>
        <a:bodyPr/>
        <a:lstStyle/>
        <a:p>
          <a:endParaRPr lang="ru-RU"/>
        </a:p>
      </dgm:t>
    </dgm:pt>
    <dgm:pt modelId="{EC3F44F0-A77B-4F1E-9974-5AED4EA93DD6}" type="sibTrans" cxnId="{E90D139D-B169-4D11-8F84-797186D83E6E}">
      <dgm:prSet/>
      <dgm:spPr/>
      <dgm:t>
        <a:bodyPr/>
        <a:lstStyle/>
        <a:p>
          <a:endParaRPr lang="ru-RU"/>
        </a:p>
      </dgm:t>
    </dgm:pt>
    <dgm:pt modelId="{22CF4868-76EA-4EC0-8264-ECAD5FF08426}">
      <dgm:prSet phldrT="[Текст]" custT="1"/>
      <dgm:spPr/>
      <dgm:t>
        <a:bodyPr/>
        <a:lstStyle/>
        <a:p>
          <a:pPr algn="ctr"/>
          <a:r>
            <a:rPr lang="uk-UA" sz="1800" b="1" dirty="0" smtClean="0">
              <a:latin typeface="Arial" pitchFamily="34" charset="0"/>
              <a:cs typeface="Arial" pitchFamily="34" charset="0"/>
            </a:rPr>
            <a:t>Підвищення рівня підготовки педагогічних працівників в галузі сучасних інформаційних технологій. </a:t>
          </a:r>
          <a:endParaRPr lang="ru-RU" sz="1800" b="1" dirty="0">
            <a:latin typeface="Arial" pitchFamily="34" charset="0"/>
            <a:cs typeface="Arial" pitchFamily="34" charset="0"/>
          </a:endParaRPr>
        </a:p>
      </dgm:t>
    </dgm:pt>
    <dgm:pt modelId="{93CB4F3B-A4A5-4083-A369-0A138FEC4721}" type="parTrans" cxnId="{38750BD6-16C1-420F-9546-F06C698D8962}">
      <dgm:prSet/>
      <dgm:spPr/>
      <dgm:t>
        <a:bodyPr/>
        <a:lstStyle/>
        <a:p>
          <a:endParaRPr lang="ru-RU"/>
        </a:p>
      </dgm:t>
    </dgm:pt>
    <dgm:pt modelId="{8DAD590E-0D43-4B6A-9D70-9501E8AD4782}" type="sibTrans" cxnId="{38750BD6-16C1-420F-9546-F06C698D8962}">
      <dgm:prSet/>
      <dgm:spPr/>
      <dgm:t>
        <a:bodyPr/>
        <a:lstStyle/>
        <a:p>
          <a:endParaRPr lang="ru-RU"/>
        </a:p>
      </dgm:t>
    </dgm:pt>
    <dgm:pt modelId="{000D0209-868D-4E10-98D3-0A56CD61646D}" type="pres">
      <dgm:prSet presAssocID="{723D3493-690E-48AE-8138-20E2309200AA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193FDFB-A269-463F-8A4A-3AB309CD4DCE}" type="pres">
      <dgm:prSet presAssocID="{723D3493-690E-48AE-8138-20E2309200AA}" presName="dummyMaxCanvas" presStyleCnt="0">
        <dgm:presLayoutVars/>
      </dgm:prSet>
      <dgm:spPr/>
    </dgm:pt>
    <dgm:pt modelId="{4E16BE77-0D04-4430-BE10-6125CA0FD3AE}" type="pres">
      <dgm:prSet presAssocID="{723D3493-690E-48AE-8138-20E2309200AA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6810CE-6FBF-4F36-952A-F7E90859FEB0}" type="pres">
      <dgm:prSet presAssocID="{723D3493-690E-48AE-8138-20E2309200AA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6D4EF4-A056-4B47-8939-87720A62C51C}" type="pres">
      <dgm:prSet presAssocID="{723D3493-690E-48AE-8138-20E2309200AA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6D83C8-F79A-4F9E-8576-C863D0C48A7B}" type="pres">
      <dgm:prSet presAssocID="{723D3493-690E-48AE-8138-20E2309200AA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D18DAE-89A9-4BE3-9D6A-07B477EB8FEF}" type="pres">
      <dgm:prSet presAssocID="{723D3493-690E-48AE-8138-20E2309200AA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718F75-24E4-4B62-A9F9-8CD047F8032C}" type="pres">
      <dgm:prSet presAssocID="{723D3493-690E-48AE-8138-20E2309200AA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762403-5D96-41C6-A808-0B37506AEBEE}" type="pres">
      <dgm:prSet presAssocID="{723D3493-690E-48AE-8138-20E2309200AA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5BC661-A733-4C1B-B848-F74F452A291F}" type="pres">
      <dgm:prSet presAssocID="{723D3493-690E-48AE-8138-20E2309200AA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57A1DD-1966-4794-A239-DF9AF03C9522}" type="pres">
      <dgm:prSet presAssocID="{723D3493-690E-48AE-8138-20E2309200AA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A5F5F1-8650-4179-B784-D9973DC8B4D4}" type="pres">
      <dgm:prSet presAssocID="{723D3493-690E-48AE-8138-20E2309200AA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488DE6-D3DB-442D-8433-CC6353445ADF}" type="pres">
      <dgm:prSet presAssocID="{723D3493-690E-48AE-8138-20E2309200AA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6905328-2D76-434F-A1EC-D22D70C47275}" type="presOf" srcId="{3F5B51D3-914F-4AF4-9933-CBFEEC139197}" destId="{98A5F5F1-8650-4179-B784-D9973DC8B4D4}" srcOrd="1" destOrd="0" presId="urn:microsoft.com/office/officeart/2005/8/layout/vProcess5"/>
    <dgm:cxn modelId="{F7094DC3-AC24-4331-997B-32C86FD92724}" type="presOf" srcId="{04A1F9FD-7780-4555-81AE-001A09F9076C}" destId="{FB5BC661-A733-4C1B-B848-F74F452A291F}" srcOrd="1" destOrd="0" presId="urn:microsoft.com/office/officeart/2005/8/layout/vProcess5"/>
    <dgm:cxn modelId="{3E50563F-5987-43D4-B400-0842898C0798}" type="presOf" srcId="{723D3493-690E-48AE-8138-20E2309200AA}" destId="{000D0209-868D-4E10-98D3-0A56CD61646D}" srcOrd="0" destOrd="0" presId="urn:microsoft.com/office/officeart/2005/8/layout/vProcess5"/>
    <dgm:cxn modelId="{3FAD6186-3968-4E7E-B549-F1BD829226AF}" srcId="{723D3493-690E-48AE-8138-20E2309200AA}" destId="{F72C6C33-D0FD-4D97-B8F9-6CCDBC1AECD1}" srcOrd="1" destOrd="0" parTransId="{56303780-C866-4927-B6F9-AFA1F00534F8}" sibTransId="{33A81870-88E1-4451-BE13-2BFC26189882}"/>
    <dgm:cxn modelId="{38750BD6-16C1-420F-9546-F06C698D8962}" srcId="{723D3493-690E-48AE-8138-20E2309200AA}" destId="{22CF4868-76EA-4EC0-8264-ECAD5FF08426}" srcOrd="3" destOrd="0" parTransId="{93CB4F3B-A4A5-4083-A369-0A138FEC4721}" sibTransId="{8DAD590E-0D43-4B6A-9D70-9501E8AD4782}"/>
    <dgm:cxn modelId="{332EC050-D6AB-4CCD-9916-383A92537328}" type="presOf" srcId="{3F5B51D3-914F-4AF4-9933-CBFEEC139197}" destId="{246D4EF4-A056-4B47-8939-87720A62C51C}" srcOrd="0" destOrd="0" presId="urn:microsoft.com/office/officeart/2005/8/layout/vProcess5"/>
    <dgm:cxn modelId="{BDEDD3D7-2273-4D1B-9862-CCE5684A5858}" type="presOf" srcId="{F72C6C33-D0FD-4D97-B8F9-6CCDBC1AECD1}" destId="{216810CE-6FBF-4F36-952A-F7E90859FEB0}" srcOrd="0" destOrd="0" presId="urn:microsoft.com/office/officeart/2005/8/layout/vProcess5"/>
    <dgm:cxn modelId="{7946DDBE-10A9-471B-8A31-BA2A1EBE5CEC}" type="presOf" srcId="{EC3F44F0-A77B-4F1E-9974-5AED4EA93DD6}" destId="{6C762403-5D96-41C6-A808-0B37506AEBEE}" srcOrd="0" destOrd="0" presId="urn:microsoft.com/office/officeart/2005/8/layout/vProcess5"/>
    <dgm:cxn modelId="{C06C33A8-B71E-4E4B-B4E7-0E3F834FA9AE}" type="presOf" srcId="{33A81870-88E1-4451-BE13-2BFC26189882}" destId="{99718F75-24E4-4B62-A9F9-8CD047F8032C}" srcOrd="0" destOrd="0" presId="urn:microsoft.com/office/officeart/2005/8/layout/vProcess5"/>
    <dgm:cxn modelId="{B5D8525B-DFCC-4DC1-BB0D-91B77BE85D1E}" type="presOf" srcId="{F72C6C33-D0FD-4D97-B8F9-6CCDBC1AECD1}" destId="{5F57A1DD-1966-4794-A239-DF9AF03C9522}" srcOrd="1" destOrd="0" presId="urn:microsoft.com/office/officeart/2005/8/layout/vProcess5"/>
    <dgm:cxn modelId="{516999AD-925E-49CD-9676-65A8BCF1B9CC}" type="presOf" srcId="{04A1F9FD-7780-4555-81AE-001A09F9076C}" destId="{4E16BE77-0D04-4430-BE10-6125CA0FD3AE}" srcOrd="0" destOrd="0" presId="urn:microsoft.com/office/officeart/2005/8/layout/vProcess5"/>
    <dgm:cxn modelId="{2F94197B-F342-4A52-8A22-3BBF61CB750D}" type="presOf" srcId="{22CF4868-76EA-4EC0-8264-ECAD5FF08426}" destId="{90488DE6-D3DB-442D-8433-CC6353445ADF}" srcOrd="1" destOrd="0" presId="urn:microsoft.com/office/officeart/2005/8/layout/vProcess5"/>
    <dgm:cxn modelId="{7B94813D-CA04-479D-B115-86257AC6294F}" type="presOf" srcId="{04D078AD-49CB-42E6-84A5-6E63E1B22138}" destId="{66D18DAE-89A9-4BE3-9D6A-07B477EB8FEF}" srcOrd="0" destOrd="0" presId="urn:microsoft.com/office/officeart/2005/8/layout/vProcess5"/>
    <dgm:cxn modelId="{AE0472A4-053A-4842-B33B-B1F3BB332B68}" type="presOf" srcId="{22CF4868-76EA-4EC0-8264-ECAD5FF08426}" destId="{256D83C8-F79A-4F9E-8576-C863D0C48A7B}" srcOrd="0" destOrd="0" presId="urn:microsoft.com/office/officeart/2005/8/layout/vProcess5"/>
    <dgm:cxn modelId="{E90D139D-B169-4D11-8F84-797186D83E6E}" srcId="{723D3493-690E-48AE-8138-20E2309200AA}" destId="{3F5B51D3-914F-4AF4-9933-CBFEEC139197}" srcOrd="2" destOrd="0" parTransId="{90CC3741-0C3E-49CD-94B9-824D2B4F6525}" sibTransId="{EC3F44F0-A77B-4F1E-9974-5AED4EA93DD6}"/>
    <dgm:cxn modelId="{BC6FBC63-3401-4814-9D81-2438630A6FD0}" srcId="{723D3493-690E-48AE-8138-20E2309200AA}" destId="{04A1F9FD-7780-4555-81AE-001A09F9076C}" srcOrd="0" destOrd="0" parTransId="{9E5E1F60-AEE6-44DE-98CE-67963E355E0A}" sibTransId="{04D078AD-49CB-42E6-84A5-6E63E1B22138}"/>
    <dgm:cxn modelId="{148F1CE8-068E-41EA-89DD-28E1860A445B}" type="presParOf" srcId="{000D0209-868D-4E10-98D3-0A56CD61646D}" destId="{3193FDFB-A269-463F-8A4A-3AB309CD4DCE}" srcOrd="0" destOrd="0" presId="urn:microsoft.com/office/officeart/2005/8/layout/vProcess5"/>
    <dgm:cxn modelId="{90887CAF-4F22-4A00-9EEE-A770B91ABC9E}" type="presParOf" srcId="{000D0209-868D-4E10-98D3-0A56CD61646D}" destId="{4E16BE77-0D04-4430-BE10-6125CA0FD3AE}" srcOrd="1" destOrd="0" presId="urn:microsoft.com/office/officeart/2005/8/layout/vProcess5"/>
    <dgm:cxn modelId="{ECD14757-EF56-43B4-9891-2B6B05411523}" type="presParOf" srcId="{000D0209-868D-4E10-98D3-0A56CD61646D}" destId="{216810CE-6FBF-4F36-952A-F7E90859FEB0}" srcOrd="2" destOrd="0" presId="urn:microsoft.com/office/officeart/2005/8/layout/vProcess5"/>
    <dgm:cxn modelId="{7825B14B-66A9-48FD-9313-01345A271C4A}" type="presParOf" srcId="{000D0209-868D-4E10-98D3-0A56CD61646D}" destId="{246D4EF4-A056-4B47-8939-87720A62C51C}" srcOrd="3" destOrd="0" presId="urn:microsoft.com/office/officeart/2005/8/layout/vProcess5"/>
    <dgm:cxn modelId="{1E93A682-6192-4CCD-833E-016F006BD4DD}" type="presParOf" srcId="{000D0209-868D-4E10-98D3-0A56CD61646D}" destId="{256D83C8-F79A-4F9E-8576-C863D0C48A7B}" srcOrd="4" destOrd="0" presId="urn:microsoft.com/office/officeart/2005/8/layout/vProcess5"/>
    <dgm:cxn modelId="{31175161-A070-4A6E-9BEF-47F377F888A0}" type="presParOf" srcId="{000D0209-868D-4E10-98D3-0A56CD61646D}" destId="{66D18DAE-89A9-4BE3-9D6A-07B477EB8FEF}" srcOrd="5" destOrd="0" presId="urn:microsoft.com/office/officeart/2005/8/layout/vProcess5"/>
    <dgm:cxn modelId="{494C82B9-A8F9-489C-BF7A-8FA813B3EB6A}" type="presParOf" srcId="{000D0209-868D-4E10-98D3-0A56CD61646D}" destId="{99718F75-24E4-4B62-A9F9-8CD047F8032C}" srcOrd="6" destOrd="0" presId="urn:microsoft.com/office/officeart/2005/8/layout/vProcess5"/>
    <dgm:cxn modelId="{6C13B5C7-C19B-4218-9499-0EDA395B536B}" type="presParOf" srcId="{000D0209-868D-4E10-98D3-0A56CD61646D}" destId="{6C762403-5D96-41C6-A808-0B37506AEBEE}" srcOrd="7" destOrd="0" presId="urn:microsoft.com/office/officeart/2005/8/layout/vProcess5"/>
    <dgm:cxn modelId="{C43257BC-0D99-418C-99DF-11369DE71B83}" type="presParOf" srcId="{000D0209-868D-4E10-98D3-0A56CD61646D}" destId="{FB5BC661-A733-4C1B-B848-F74F452A291F}" srcOrd="8" destOrd="0" presId="urn:microsoft.com/office/officeart/2005/8/layout/vProcess5"/>
    <dgm:cxn modelId="{A6443DBC-BBF5-45C5-AC4A-48E61A97DFBC}" type="presParOf" srcId="{000D0209-868D-4E10-98D3-0A56CD61646D}" destId="{5F57A1DD-1966-4794-A239-DF9AF03C9522}" srcOrd="9" destOrd="0" presId="urn:microsoft.com/office/officeart/2005/8/layout/vProcess5"/>
    <dgm:cxn modelId="{DD6F3E1E-CA17-4E7A-AE76-32A245AAB160}" type="presParOf" srcId="{000D0209-868D-4E10-98D3-0A56CD61646D}" destId="{98A5F5F1-8650-4179-B784-D9973DC8B4D4}" srcOrd="10" destOrd="0" presId="urn:microsoft.com/office/officeart/2005/8/layout/vProcess5"/>
    <dgm:cxn modelId="{8D7E2541-24A3-4608-85F9-C86E67DF535D}" type="presParOf" srcId="{000D0209-868D-4E10-98D3-0A56CD61646D}" destId="{90488DE6-D3DB-442D-8433-CC6353445ADF}" srcOrd="11" destOrd="0" presId="urn:microsoft.com/office/officeart/2005/8/layout/vProcess5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E008F76-9183-4215-8926-853C0EA22D28}" type="doc">
      <dgm:prSet loTypeId="urn:microsoft.com/office/officeart/2005/8/layout/cycle5" loCatId="cycle" qsTypeId="urn:microsoft.com/office/officeart/2005/8/quickstyle/simple3" qsCatId="simple" csTypeId="urn:microsoft.com/office/officeart/2005/8/colors/accent6_4" csCatId="accent6" phldr="1"/>
      <dgm:spPr/>
      <dgm:t>
        <a:bodyPr/>
        <a:lstStyle/>
        <a:p>
          <a:endParaRPr lang="ru-RU"/>
        </a:p>
      </dgm:t>
    </dgm:pt>
    <dgm:pt modelId="{EED5D958-CA6B-4FDE-918A-8BA921B91E9F}">
      <dgm:prSet phldrT="[Текст]"/>
      <dgm:spPr/>
      <dgm:t>
        <a:bodyPr/>
        <a:lstStyle/>
        <a:p>
          <a:r>
            <a:rPr lang="uk-UA" b="1" dirty="0" smtClean="0"/>
            <a:t>Блог або веб-журнал </a:t>
          </a:r>
          <a:endParaRPr lang="ru-RU" dirty="0"/>
        </a:p>
      </dgm:t>
    </dgm:pt>
    <dgm:pt modelId="{3340438B-20D9-41E0-AEF8-6480706B707E}" type="parTrans" cxnId="{3D285AE1-CF3D-478D-9D7C-A43D4686794A}">
      <dgm:prSet/>
      <dgm:spPr/>
      <dgm:t>
        <a:bodyPr/>
        <a:lstStyle/>
        <a:p>
          <a:endParaRPr lang="ru-RU"/>
        </a:p>
      </dgm:t>
    </dgm:pt>
    <dgm:pt modelId="{23334442-C816-4EAE-9213-248CC4B662B7}" type="sibTrans" cxnId="{3D285AE1-CF3D-478D-9D7C-A43D4686794A}">
      <dgm:prSet/>
      <dgm:spPr>
        <a:ln w="76200">
          <a:solidFill>
            <a:srgbClr val="C00000"/>
          </a:solidFill>
        </a:ln>
      </dgm:spPr>
      <dgm:t>
        <a:bodyPr/>
        <a:lstStyle/>
        <a:p>
          <a:endParaRPr lang="ru-RU"/>
        </a:p>
      </dgm:t>
    </dgm:pt>
    <dgm:pt modelId="{E9AFC72D-4E53-40EF-BA01-500199F4D165}">
      <dgm:prSet phldrT="[Текст]" custT="1"/>
      <dgm:spPr/>
      <dgm:t>
        <a:bodyPr/>
        <a:lstStyle/>
        <a:p>
          <a:r>
            <a:rPr lang="ru-RU" sz="2400" b="1" dirty="0" err="1" smtClean="0"/>
            <a:t>YouTube</a:t>
          </a:r>
          <a:r>
            <a:rPr lang="ru-RU" sz="2400" dirty="0" smtClean="0"/>
            <a:t> </a:t>
          </a:r>
          <a:endParaRPr lang="ru-RU" sz="2400" dirty="0"/>
        </a:p>
      </dgm:t>
    </dgm:pt>
    <dgm:pt modelId="{9B755644-196E-47DB-82CA-60064EAD4F78}" type="parTrans" cxnId="{36E58FBE-7C7C-4A72-B5CE-BF84D7FC9763}">
      <dgm:prSet/>
      <dgm:spPr/>
      <dgm:t>
        <a:bodyPr/>
        <a:lstStyle/>
        <a:p>
          <a:endParaRPr lang="ru-RU"/>
        </a:p>
      </dgm:t>
    </dgm:pt>
    <dgm:pt modelId="{5E6CFD53-61F0-4214-88DD-9D79FA270580}" type="sibTrans" cxnId="{36E58FBE-7C7C-4A72-B5CE-BF84D7FC9763}">
      <dgm:prSet/>
      <dgm:spPr>
        <a:ln w="76200">
          <a:solidFill>
            <a:srgbClr val="C00000"/>
          </a:solidFill>
        </a:ln>
      </dgm:spPr>
      <dgm:t>
        <a:bodyPr/>
        <a:lstStyle/>
        <a:p>
          <a:endParaRPr lang="ru-RU"/>
        </a:p>
      </dgm:t>
    </dgm:pt>
    <dgm:pt modelId="{C78DC69F-9E3F-4B21-B3C0-59C9873CE502}">
      <dgm:prSet phldrT="[Текст]" custT="1"/>
      <dgm:spPr/>
      <dgm:t>
        <a:bodyPr/>
        <a:lstStyle/>
        <a:p>
          <a:r>
            <a:rPr lang="uk-UA" sz="2400" b="1" dirty="0" smtClean="0"/>
            <a:t>онлайн-дошки –</a:t>
          </a:r>
          <a:r>
            <a:rPr lang="ru-RU" sz="2400" b="1" dirty="0" smtClean="0"/>
            <a:t> </a:t>
          </a:r>
          <a:r>
            <a:rPr lang="ru-RU" sz="2400" b="1" dirty="0" err="1" smtClean="0"/>
            <a:t>Padlet</a:t>
          </a:r>
          <a:r>
            <a:rPr lang="ru-RU" sz="2400" b="1" dirty="0" smtClean="0"/>
            <a:t> </a:t>
          </a:r>
          <a:endParaRPr lang="ru-RU" sz="2400" dirty="0"/>
        </a:p>
      </dgm:t>
    </dgm:pt>
    <dgm:pt modelId="{ECE26E33-1B71-4CCD-90E8-629ABE2B0E20}" type="parTrans" cxnId="{5C6F30CE-44E8-432A-8229-28106E1CB7D6}">
      <dgm:prSet/>
      <dgm:spPr/>
      <dgm:t>
        <a:bodyPr/>
        <a:lstStyle/>
        <a:p>
          <a:endParaRPr lang="ru-RU"/>
        </a:p>
      </dgm:t>
    </dgm:pt>
    <dgm:pt modelId="{4838EA2D-6B8A-4F07-AE22-29E619DF51E0}" type="sibTrans" cxnId="{5C6F30CE-44E8-432A-8229-28106E1CB7D6}">
      <dgm:prSet/>
      <dgm:spPr>
        <a:ln w="76200">
          <a:solidFill>
            <a:srgbClr val="C00000"/>
          </a:solidFill>
        </a:ln>
      </dgm:spPr>
      <dgm:t>
        <a:bodyPr/>
        <a:lstStyle/>
        <a:p>
          <a:endParaRPr lang="ru-RU"/>
        </a:p>
      </dgm:t>
    </dgm:pt>
    <dgm:pt modelId="{1B7D022C-D824-4C15-9FE0-B88EDC1808B5}">
      <dgm:prSet phldrT="[Текст]" custT="1"/>
      <dgm:spPr/>
      <dgm:t>
        <a:bodyPr/>
        <a:lstStyle/>
        <a:p>
          <a:r>
            <a:rPr lang="uk-UA" sz="2400" dirty="0" smtClean="0"/>
            <a:t>мобільний додаток </a:t>
          </a:r>
          <a:r>
            <a:rPr lang="ru-RU" sz="2400" b="1" dirty="0" smtClean="0"/>
            <a:t>Viber</a:t>
          </a:r>
          <a:endParaRPr lang="ru-RU" sz="2400" dirty="0"/>
        </a:p>
      </dgm:t>
    </dgm:pt>
    <dgm:pt modelId="{EBF259A8-23FC-4D11-871E-69B180492667}" type="parTrans" cxnId="{0E6462FC-4D90-4202-98B9-C4E2B5D04026}">
      <dgm:prSet/>
      <dgm:spPr/>
      <dgm:t>
        <a:bodyPr/>
        <a:lstStyle/>
        <a:p>
          <a:endParaRPr lang="ru-RU"/>
        </a:p>
      </dgm:t>
    </dgm:pt>
    <dgm:pt modelId="{4B98DA3A-E70E-49BB-9D0C-961419085A25}" type="sibTrans" cxnId="{0E6462FC-4D90-4202-98B9-C4E2B5D04026}">
      <dgm:prSet/>
      <dgm:spPr>
        <a:ln w="76200">
          <a:solidFill>
            <a:srgbClr val="C00000"/>
          </a:solidFill>
        </a:ln>
      </dgm:spPr>
      <dgm:t>
        <a:bodyPr/>
        <a:lstStyle/>
        <a:p>
          <a:endParaRPr lang="ru-RU"/>
        </a:p>
      </dgm:t>
    </dgm:pt>
    <dgm:pt modelId="{6F2ADD15-97B9-4C30-BD15-81C7C0294021}">
      <dgm:prSet phldrT="[Текст]" custT="1"/>
      <dgm:spPr/>
      <dgm:t>
        <a:bodyPr/>
        <a:lstStyle/>
        <a:p>
          <a:r>
            <a:rPr lang="uk-UA" sz="2400" b="1" noProof="0" dirty="0" smtClean="0"/>
            <a:t>Сервіси </a:t>
          </a:r>
          <a:r>
            <a:rPr lang="uk-UA" sz="2400" b="1" noProof="0" dirty="0" err="1" smtClean="0"/>
            <a:t>Google</a:t>
          </a:r>
          <a:r>
            <a:rPr lang="uk-UA" sz="2400" noProof="0" dirty="0" smtClean="0"/>
            <a:t> </a:t>
          </a:r>
          <a:endParaRPr lang="uk-UA" sz="2400" noProof="0" dirty="0"/>
        </a:p>
      </dgm:t>
    </dgm:pt>
    <dgm:pt modelId="{F75DFAA0-35BC-4E3B-9B14-F3D4D11D6E8E}" type="parTrans" cxnId="{467F6DF9-08C3-4BAA-B316-7FC734555B34}">
      <dgm:prSet/>
      <dgm:spPr/>
      <dgm:t>
        <a:bodyPr/>
        <a:lstStyle/>
        <a:p>
          <a:endParaRPr lang="ru-RU"/>
        </a:p>
      </dgm:t>
    </dgm:pt>
    <dgm:pt modelId="{125FC31D-32FA-4084-8714-E996F8702633}" type="sibTrans" cxnId="{467F6DF9-08C3-4BAA-B316-7FC734555B34}">
      <dgm:prSet/>
      <dgm:spPr>
        <a:ln w="76200">
          <a:solidFill>
            <a:srgbClr val="C00000"/>
          </a:solidFill>
        </a:ln>
      </dgm:spPr>
      <dgm:t>
        <a:bodyPr/>
        <a:lstStyle/>
        <a:p>
          <a:endParaRPr lang="ru-RU"/>
        </a:p>
      </dgm:t>
    </dgm:pt>
    <dgm:pt modelId="{C492EDED-2111-490A-A682-B88C42AB2873}">
      <dgm:prSet phldrT="[Текст]" custT="1"/>
      <dgm:spPr/>
      <dgm:t>
        <a:bodyPr/>
        <a:lstStyle/>
        <a:p>
          <a:r>
            <a:rPr lang="ru-RU" sz="2400" b="1" dirty="0" err="1" smtClean="0"/>
            <a:t>Zoom</a:t>
          </a:r>
          <a:endParaRPr lang="ru-RU" sz="2400" dirty="0"/>
        </a:p>
      </dgm:t>
    </dgm:pt>
    <dgm:pt modelId="{5A9FFE05-3036-430F-8A8F-FB8BD0B64BC2}" type="parTrans" cxnId="{004BCB90-D949-42FE-BA65-65215C364869}">
      <dgm:prSet/>
      <dgm:spPr/>
      <dgm:t>
        <a:bodyPr/>
        <a:lstStyle/>
        <a:p>
          <a:endParaRPr lang="ru-RU"/>
        </a:p>
      </dgm:t>
    </dgm:pt>
    <dgm:pt modelId="{F63D6AB6-ECF4-4729-B6A8-E969C8798128}" type="sibTrans" cxnId="{004BCB90-D949-42FE-BA65-65215C364869}">
      <dgm:prSet/>
      <dgm:spPr>
        <a:ln w="76200">
          <a:solidFill>
            <a:srgbClr val="C00000"/>
          </a:solidFill>
        </a:ln>
      </dgm:spPr>
      <dgm:t>
        <a:bodyPr/>
        <a:lstStyle/>
        <a:p>
          <a:endParaRPr lang="ru-RU"/>
        </a:p>
      </dgm:t>
    </dgm:pt>
    <dgm:pt modelId="{56A33DCF-2691-4E8D-8B35-6EF161898A49}" type="pres">
      <dgm:prSet presAssocID="{2E008F76-9183-4215-8926-853C0EA22D2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10A5C32-B016-4849-9DD9-2E52B7828084}" type="pres">
      <dgm:prSet presAssocID="{EED5D958-CA6B-4FDE-918A-8BA921B91E9F}" presName="node" presStyleLbl="node1" presStyleIdx="0" presStyleCnt="6" custScaleX="193334" custRadScaleRad="81309" custRadScaleInc="-1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74F8CE-0C46-4E0F-B5DB-76B9C87B86DC}" type="pres">
      <dgm:prSet presAssocID="{EED5D958-CA6B-4FDE-918A-8BA921B91E9F}" presName="spNode" presStyleCnt="0"/>
      <dgm:spPr/>
    </dgm:pt>
    <dgm:pt modelId="{379F2898-91B5-4D32-A411-0AEF598D3900}" type="pres">
      <dgm:prSet presAssocID="{23334442-C816-4EAE-9213-248CC4B662B7}" presName="sibTrans" presStyleLbl="sibTrans1D1" presStyleIdx="0" presStyleCnt="6"/>
      <dgm:spPr/>
      <dgm:t>
        <a:bodyPr/>
        <a:lstStyle/>
        <a:p>
          <a:endParaRPr lang="ru-RU"/>
        </a:p>
      </dgm:t>
    </dgm:pt>
    <dgm:pt modelId="{8AAB0C1F-95B1-4C8B-8798-EC3DA3B78AE0}" type="pres">
      <dgm:prSet presAssocID="{E9AFC72D-4E53-40EF-BA01-500199F4D165}" presName="node" presStyleLbl="node1" presStyleIdx="1" presStyleCnt="6" custScaleX="168817" custRadScaleRad="137184" custRadScaleInc="577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6C3E73-449E-4087-93BB-682F8782B58D}" type="pres">
      <dgm:prSet presAssocID="{E9AFC72D-4E53-40EF-BA01-500199F4D165}" presName="spNode" presStyleCnt="0"/>
      <dgm:spPr/>
    </dgm:pt>
    <dgm:pt modelId="{AB204FCC-12ED-4F79-BA65-40C5800C6982}" type="pres">
      <dgm:prSet presAssocID="{5E6CFD53-61F0-4214-88DD-9D79FA270580}" presName="sibTrans" presStyleLbl="sibTrans1D1" presStyleIdx="1" presStyleCnt="6"/>
      <dgm:spPr/>
      <dgm:t>
        <a:bodyPr/>
        <a:lstStyle/>
        <a:p>
          <a:endParaRPr lang="ru-RU"/>
        </a:p>
      </dgm:t>
    </dgm:pt>
    <dgm:pt modelId="{3A88F51E-7A26-4B11-AFCE-94D1F90908E4}" type="pres">
      <dgm:prSet presAssocID="{C78DC69F-9E3F-4B21-B3C0-59C9873CE502}" presName="node" presStyleLbl="node1" presStyleIdx="2" presStyleCnt="6" custScaleX="187313" custRadScaleRad="147756" custRadScaleInc="-520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554DD8-28F9-403F-9AA4-FBB556EFC265}" type="pres">
      <dgm:prSet presAssocID="{C78DC69F-9E3F-4B21-B3C0-59C9873CE502}" presName="spNode" presStyleCnt="0"/>
      <dgm:spPr/>
    </dgm:pt>
    <dgm:pt modelId="{628BAE79-AFBA-4A3B-9DF7-7A2F96467D5B}" type="pres">
      <dgm:prSet presAssocID="{4838EA2D-6B8A-4F07-AE22-29E619DF51E0}" presName="sibTrans" presStyleLbl="sibTrans1D1" presStyleIdx="2" presStyleCnt="6"/>
      <dgm:spPr/>
      <dgm:t>
        <a:bodyPr/>
        <a:lstStyle/>
        <a:p>
          <a:endParaRPr lang="ru-RU"/>
        </a:p>
      </dgm:t>
    </dgm:pt>
    <dgm:pt modelId="{7FF5B167-3E0D-4606-8C57-C01352B52AF7}" type="pres">
      <dgm:prSet presAssocID="{1B7D022C-D824-4C15-9FE0-B88EDC1808B5}" presName="node" presStyleLbl="node1" presStyleIdx="3" presStyleCnt="6" custScaleX="2039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66BCDA-92DD-403A-85BA-F147C0CAD24F}" type="pres">
      <dgm:prSet presAssocID="{1B7D022C-D824-4C15-9FE0-B88EDC1808B5}" presName="spNode" presStyleCnt="0"/>
      <dgm:spPr/>
    </dgm:pt>
    <dgm:pt modelId="{02D5A8B3-E6F3-4ED2-86B9-7243C817098B}" type="pres">
      <dgm:prSet presAssocID="{4B98DA3A-E70E-49BB-9D0C-961419085A25}" presName="sibTrans" presStyleLbl="sibTrans1D1" presStyleIdx="3" presStyleCnt="6"/>
      <dgm:spPr/>
      <dgm:t>
        <a:bodyPr/>
        <a:lstStyle/>
        <a:p>
          <a:endParaRPr lang="ru-RU"/>
        </a:p>
      </dgm:t>
    </dgm:pt>
    <dgm:pt modelId="{23B33B34-F89F-4028-848E-EC70D6A82178}" type="pres">
      <dgm:prSet presAssocID="{6F2ADD15-97B9-4C30-BD15-81C7C0294021}" presName="node" presStyleLbl="node1" presStyleIdx="4" presStyleCnt="6" custScaleX="184301" custRadScaleRad="157321" custRadScaleInc="515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C985EC-1328-4F7A-B73C-8F339B11857F}" type="pres">
      <dgm:prSet presAssocID="{6F2ADD15-97B9-4C30-BD15-81C7C0294021}" presName="spNode" presStyleCnt="0"/>
      <dgm:spPr/>
    </dgm:pt>
    <dgm:pt modelId="{31960952-3A99-426C-9B4F-D4D9B36BB7C1}" type="pres">
      <dgm:prSet presAssocID="{125FC31D-32FA-4084-8714-E996F8702633}" presName="sibTrans" presStyleLbl="sibTrans1D1" presStyleIdx="4" presStyleCnt="6"/>
      <dgm:spPr/>
      <dgm:t>
        <a:bodyPr/>
        <a:lstStyle/>
        <a:p>
          <a:endParaRPr lang="ru-RU"/>
        </a:p>
      </dgm:t>
    </dgm:pt>
    <dgm:pt modelId="{DCE10C66-994E-45E2-B99A-F19C3FB4509E}" type="pres">
      <dgm:prSet presAssocID="{C492EDED-2111-490A-A682-B88C42AB2873}" presName="node" presStyleLbl="node1" presStyleIdx="5" presStyleCnt="6" custScaleX="184303" custRadScaleRad="152081" custRadScaleInc="-602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056948-A235-4290-AD3E-A2FCA201C5CB}" type="pres">
      <dgm:prSet presAssocID="{C492EDED-2111-490A-A682-B88C42AB2873}" presName="spNode" presStyleCnt="0"/>
      <dgm:spPr/>
    </dgm:pt>
    <dgm:pt modelId="{D279293A-BBEA-4F79-A8D5-63D851212290}" type="pres">
      <dgm:prSet presAssocID="{F63D6AB6-ECF4-4729-B6A8-E969C8798128}" presName="sibTrans" presStyleLbl="sibTrans1D1" presStyleIdx="5" presStyleCnt="6"/>
      <dgm:spPr/>
      <dgm:t>
        <a:bodyPr/>
        <a:lstStyle/>
        <a:p>
          <a:endParaRPr lang="ru-RU"/>
        </a:p>
      </dgm:t>
    </dgm:pt>
  </dgm:ptLst>
  <dgm:cxnLst>
    <dgm:cxn modelId="{6E6EB610-4FF4-497E-B91A-1BCB234BFED9}" type="presOf" srcId="{E9AFC72D-4E53-40EF-BA01-500199F4D165}" destId="{8AAB0C1F-95B1-4C8B-8798-EC3DA3B78AE0}" srcOrd="0" destOrd="0" presId="urn:microsoft.com/office/officeart/2005/8/layout/cycle5"/>
    <dgm:cxn modelId="{F7CA739F-40EB-4E59-B110-0D72AE4DB7C3}" type="presOf" srcId="{C492EDED-2111-490A-A682-B88C42AB2873}" destId="{DCE10C66-994E-45E2-B99A-F19C3FB4509E}" srcOrd="0" destOrd="0" presId="urn:microsoft.com/office/officeart/2005/8/layout/cycle5"/>
    <dgm:cxn modelId="{36E58FBE-7C7C-4A72-B5CE-BF84D7FC9763}" srcId="{2E008F76-9183-4215-8926-853C0EA22D28}" destId="{E9AFC72D-4E53-40EF-BA01-500199F4D165}" srcOrd="1" destOrd="0" parTransId="{9B755644-196E-47DB-82CA-60064EAD4F78}" sibTransId="{5E6CFD53-61F0-4214-88DD-9D79FA270580}"/>
    <dgm:cxn modelId="{5B01B391-B95B-4586-BC77-DC3B6FF9156D}" type="presOf" srcId="{6F2ADD15-97B9-4C30-BD15-81C7C0294021}" destId="{23B33B34-F89F-4028-848E-EC70D6A82178}" srcOrd="0" destOrd="0" presId="urn:microsoft.com/office/officeart/2005/8/layout/cycle5"/>
    <dgm:cxn modelId="{26AE7BD3-BF6C-43DA-9C55-5AAFFAC2ACB4}" type="presOf" srcId="{5E6CFD53-61F0-4214-88DD-9D79FA270580}" destId="{AB204FCC-12ED-4F79-BA65-40C5800C6982}" srcOrd="0" destOrd="0" presId="urn:microsoft.com/office/officeart/2005/8/layout/cycle5"/>
    <dgm:cxn modelId="{5C6F30CE-44E8-432A-8229-28106E1CB7D6}" srcId="{2E008F76-9183-4215-8926-853C0EA22D28}" destId="{C78DC69F-9E3F-4B21-B3C0-59C9873CE502}" srcOrd="2" destOrd="0" parTransId="{ECE26E33-1B71-4CCD-90E8-629ABE2B0E20}" sibTransId="{4838EA2D-6B8A-4F07-AE22-29E619DF51E0}"/>
    <dgm:cxn modelId="{4B6EB96F-4052-4B15-B8A0-9EF5D7318462}" type="presOf" srcId="{4B98DA3A-E70E-49BB-9D0C-961419085A25}" destId="{02D5A8B3-E6F3-4ED2-86B9-7243C817098B}" srcOrd="0" destOrd="0" presId="urn:microsoft.com/office/officeart/2005/8/layout/cycle5"/>
    <dgm:cxn modelId="{72F0F001-F019-4912-B1DC-08795F39D7BD}" type="presOf" srcId="{EED5D958-CA6B-4FDE-918A-8BA921B91E9F}" destId="{210A5C32-B016-4849-9DD9-2E52B7828084}" srcOrd="0" destOrd="0" presId="urn:microsoft.com/office/officeart/2005/8/layout/cycle5"/>
    <dgm:cxn modelId="{0E6462FC-4D90-4202-98B9-C4E2B5D04026}" srcId="{2E008F76-9183-4215-8926-853C0EA22D28}" destId="{1B7D022C-D824-4C15-9FE0-B88EDC1808B5}" srcOrd="3" destOrd="0" parTransId="{EBF259A8-23FC-4D11-871E-69B180492667}" sibTransId="{4B98DA3A-E70E-49BB-9D0C-961419085A25}"/>
    <dgm:cxn modelId="{876339DE-5312-4F88-96A2-CF5D7C292BF9}" type="presOf" srcId="{1B7D022C-D824-4C15-9FE0-B88EDC1808B5}" destId="{7FF5B167-3E0D-4606-8C57-C01352B52AF7}" srcOrd="0" destOrd="0" presId="urn:microsoft.com/office/officeart/2005/8/layout/cycle5"/>
    <dgm:cxn modelId="{62996965-099E-484B-9095-8366A9492D0C}" type="presOf" srcId="{4838EA2D-6B8A-4F07-AE22-29E619DF51E0}" destId="{628BAE79-AFBA-4A3B-9DF7-7A2F96467D5B}" srcOrd="0" destOrd="0" presId="urn:microsoft.com/office/officeart/2005/8/layout/cycle5"/>
    <dgm:cxn modelId="{BF45A595-5096-4023-8004-30EDE1E39F80}" type="presOf" srcId="{125FC31D-32FA-4084-8714-E996F8702633}" destId="{31960952-3A99-426C-9B4F-D4D9B36BB7C1}" srcOrd="0" destOrd="0" presId="urn:microsoft.com/office/officeart/2005/8/layout/cycle5"/>
    <dgm:cxn modelId="{467F6DF9-08C3-4BAA-B316-7FC734555B34}" srcId="{2E008F76-9183-4215-8926-853C0EA22D28}" destId="{6F2ADD15-97B9-4C30-BD15-81C7C0294021}" srcOrd="4" destOrd="0" parTransId="{F75DFAA0-35BC-4E3B-9B14-F3D4D11D6E8E}" sibTransId="{125FC31D-32FA-4084-8714-E996F8702633}"/>
    <dgm:cxn modelId="{3D285AE1-CF3D-478D-9D7C-A43D4686794A}" srcId="{2E008F76-9183-4215-8926-853C0EA22D28}" destId="{EED5D958-CA6B-4FDE-918A-8BA921B91E9F}" srcOrd="0" destOrd="0" parTransId="{3340438B-20D9-41E0-AEF8-6480706B707E}" sibTransId="{23334442-C816-4EAE-9213-248CC4B662B7}"/>
    <dgm:cxn modelId="{C78C6B44-46F5-4914-B98C-6D0384FE3097}" type="presOf" srcId="{23334442-C816-4EAE-9213-248CC4B662B7}" destId="{379F2898-91B5-4D32-A411-0AEF598D3900}" srcOrd="0" destOrd="0" presId="urn:microsoft.com/office/officeart/2005/8/layout/cycle5"/>
    <dgm:cxn modelId="{BB03955E-AF8F-411A-A9D6-D6948B0A5D5D}" type="presOf" srcId="{C78DC69F-9E3F-4B21-B3C0-59C9873CE502}" destId="{3A88F51E-7A26-4B11-AFCE-94D1F90908E4}" srcOrd="0" destOrd="0" presId="urn:microsoft.com/office/officeart/2005/8/layout/cycle5"/>
    <dgm:cxn modelId="{B14C805D-94DA-4ED7-9342-774042454215}" type="presOf" srcId="{F63D6AB6-ECF4-4729-B6A8-E969C8798128}" destId="{D279293A-BBEA-4F79-A8D5-63D851212290}" srcOrd="0" destOrd="0" presId="urn:microsoft.com/office/officeart/2005/8/layout/cycle5"/>
    <dgm:cxn modelId="{004BCB90-D949-42FE-BA65-65215C364869}" srcId="{2E008F76-9183-4215-8926-853C0EA22D28}" destId="{C492EDED-2111-490A-A682-B88C42AB2873}" srcOrd="5" destOrd="0" parTransId="{5A9FFE05-3036-430F-8A8F-FB8BD0B64BC2}" sibTransId="{F63D6AB6-ECF4-4729-B6A8-E969C8798128}"/>
    <dgm:cxn modelId="{4E9A07AC-233B-4ACB-A091-AED9C866EC3F}" type="presOf" srcId="{2E008F76-9183-4215-8926-853C0EA22D28}" destId="{56A33DCF-2691-4E8D-8B35-6EF161898A49}" srcOrd="0" destOrd="0" presId="urn:microsoft.com/office/officeart/2005/8/layout/cycle5"/>
    <dgm:cxn modelId="{BCC7C89E-A188-4A12-89C9-411BD6D5062B}" type="presParOf" srcId="{56A33DCF-2691-4E8D-8B35-6EF161898A49}" destId="{210A5C32-B016-4849-9DD9-2E52B7828084}" srcOrd="0" destOrd="0" presId="urn:microsoft.com/office/officeart/2005/8/layout/cycle5"/>
    <dgm:cxn modelId="{373DBC7D-D4B6-489A-8A6A-C4BC8632BCEB}" type="presParOf" srcId="{56A33DCF-2691-4E8D-8B35-6EF161898A49}" destId="{6C74F8CE-0C46-4E0F-B5DB-76B9C87B86DC}" srcOrd="1" destOrd="0" presId="urn:microsoft.com/office/officeart/2005/8/layout/cycle5"/>
    <dgm:cxn modelId="{FA60AF0B-F855-4892-9305-AAF6D993EF62}" type="presParOf" srcId="{56A33DCF-2691-4E8D-8B35-6EF161898A49}" destId="{379F2898-91B5-4D32-A411-0AEF598D3900}" srcOrd="2" destOrd="0" presId="urn:microsoft.com/office/officeart/2005/8/layout/cycle5"/>
    <dgm:cxn modelId="{28E5AEAF-9688-4A4D-A29F-4EEB52B9653C}" type="presParOf" srcId="{56A33DCF-2691-4E8D-8B35-6EF161898A49}" destId="{8AAB0C1F-95B1-4C8B-8798-EC3DA3B78AE0}" srcOrd="3" destOrd="0" presId="urn:microsoft.com/office/officeart/2005/8/layout/cycle5"/>
    <dgm:cxn modelId="{92B86C30-9A6B-40D4-B8D4-2CBC8E3F080F}" type="presParOf" srcId="{56A33DCF-2691-4E8D-8B35-6EF161898A49}" destId="{086C3E73-449E-4087-93BB-682F8782B58D}" srcOrd="4" destOrd="0" presId="urn:microsoft.com/office/officeart/2005/8/layout/cycle5"/>
    <dgm:cxn modelId="{EE8B49FD-F3D5-4395-B858-587EC70A5367}" type="presParOf" srcId="{56A33DCF-2691-4E8D-8B35-6EF161898A49}" destId="{AB204FCC-12ED-4F79-BA65-40C5800C6982}" srcOrd="5" destOrd="0" presId="urn:microsoft.com/office/officeart/2005/8/layout/cycle5"/>
    <dgm:cxn modelId="{C3D682ED-3DBA-4F65-9D4B-B7162F5FEBBD}" type="presParOf" srcId="{56A33DCF-2691-4E8D-8B35-6EF161898A49}" destId="{3A88F51E-7A26-4B11-AFCE-94D1F90908E4}" srcOrd="6" destOrd="0" presId="urn:microsoft.com/office/officeart/2005/8/layout/cycle5"/>
    <dgm:cxn modelId="{533E9B8C-E49D-4F31-8138-667DB9C291B5}" type="presParOf" srcId="{56A33DCF-2691-4E8D-8B35-6EF161898A49}" destId="{B7554DD8-28F9-403F-9AA4-FBB556EFC265}" srcOrd="7" destOrd="0" presId="urn:microsoft.com/office/officeart/2005/8/layout/cycle5"/>
    <dgm:cxn modelId="{6A0BBC11-27DC-4D6B-A21D-AC4A67C96E36}" type="presParOf" srcId="{56A33DCF-2691-4E8D-8B35-6EF161898A49}" destId="{628BAE79-AFBA-4A3B-9DF7-7A2F96467D5B}" srcOrd="8" destOrd="0" presId="urn:microsoft.com/office/officeart/2005/8/layout/cycle5"/>
    <dgm:cxn modelId="{42EDA711-1DC5-4EFF-9D9F-C2F88E8E6B68}" type="presParOf" srcId="{56A33DCF-2691-4E8D-8B35-6EF161898A49}" destId="{7FF5B167-3E0D-4606-8C57-C01352B52AF7}" srcOrd="9" destOrd="0" presId="urn:microsoft.com/office/officeart/2005/8/layout/cycle5"/>
    <dgm:cxn modelId="{55DC70B8-4B2D-4383-A0E5-5727704AF691}" type="presParOf" srcId="{56A33DCF-2691-4E8D-8B35-6EF161898A49}" destId="{7966BCDA-92DD-403A-85BA-F147C0CAD24F}" srcOrd="10" destOrd="0" presId="urn:microsoft.com/office/officeart/2005/8/layout/cycle5"/>
    <dgm:cxn modelId="{A3FD4450-38D3-4585-BDD5-86499C79C2B8}" type="presParOf" srcId="{56A33DCF-2691-4E8D-8B35-6EF161898A49}" destId="{02D5A8B3-E6F3-4ED2-86B9-7243C817098B}" srcOrd="11" destOrd="0" presId="urn:microsoft.com/office/officeart/2005/8/layout/cycle5"/>
    <dgm:cxn modelId="{C0CDA564-3470-4096-BC3F-50613CBB46EA}" type="presParOf" srcId="{56A33DCF-2691-4E8D-8B35-6EF161898A49}" destId="{23B33B34-F89F-4028-848E-EC70D6A82178}" srcOrd="12" destOrd="0" presId="urn:microsoft.com/office/officeart/2005/8/layout/cycle5"/>
    <dgm:cxn modelId="{89193EA8-4339-46BC-9F36-C658C4333A11}" type="presParOf" srcId="{56A33DCF-2691-4E8D-8B35-6EF161898A49}" destId="{FFC985EC-1328-4F7A-B73C-8F339B11857F}" srcOrd="13" destOrd="0" presId="urn:microsoft.com/office/officeart/2005/8/layout/cycle5"/>
    <dgm:cxn modelId="{92458E62-BA78-4DA5-AD41-3B1674E7FB19}" type="presParOf" srcId="{56A33DCF-2691-4E8D-8B35-6EF161898A49}" destId="{31960952-3A99-426C-9B4F-D4D9B36BB7C1}" srcOrd="14" destOrd="0" presId="urn:microsoft.com/office/officeart/2005/8/layout/cycle5"/>
    <dgm:cxn modelId="{08DEFDF2-46DA-4AAD-BA95-ADFE579DADBD}" type="presParOf" srcId="{56A33DCF-2691-4E8D-8B35-6EF161898A49}" destId="{DCE10C66-994E-45E2-B99A-F19C3FB4509E}" srcOrd="15" destOrd="0" presId="urn:microsoft.com/office/officeart/2005/8/layout/cycle5"/>
    <dgm:cxn modelId="{1E8C1B97-1DA4-4D07-9F3E-A6F90DA0F5EC}" type="presParOf" srcId="{56A33DCF-2691-4E8D-8B35-6EF161898A49}" destId="{7B056948-A235-4290-AD3E-A2FCA201C5CB}" srcOrd="16" destOrd="0" presId="urn:microsoft.com/office/officeart/2005/8/layout/cycle5"/>
    <dgm:cxn modelId="{668B7992-27C9-4CC4-A868-166B6CEA546A}" type="presParOf" srcId="{56A33DCF-2691-4E8D-8B35-6EF161898A49}" destId="{D279293A-BBEA-4F79-A8D5-63D851212290}" srcOrd="17" destOrd="0" presId="urn:microsoft.com/office/officeart/2005/8/layout/cycle5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file:///C:\Users\Admin\Desktop\&#1084;&#1072;&#1090;&#1077;&#1088;&#1110;&#1072;&#1083;&#1080;%20&#1076;&#1086;%20&#1084;&#1077;&#1090;&#1086;&#1076;&#1080;&#1095;&#1085;&#1080;&#1093;%20&#1088;&#1077;&#1082;&#1086;&#1084;&#1077;&#1085;&#1076;&#1072;&#1094;&#1110;&#1081;.%20&#1084;&#1086;&#1111;\%0dhttp:\tomas019.blogspot.com%20%0d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hyperlink" Target="https://sites.google.com/view/skrypak/%D0%B3%D0%BE%D0%BB%D0%BE%D0%B2%D0%BD%D0%B0-%D1%81%D1%82%D0%BE%D1%80%D1%96%D0%BD%D0%BA%D0%B0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uk.padlet.com/tamilasv/padlet-pzwfbbe44oby1vbx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hyperlink" Target="https://docs.google.com/forms/d/e/1FAIpQLSd2Cwesue8ZNgkhcWjg1usoR9EawIu8KuR1DNj6_wD82PTlPw/viewform?usp=share_link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e/1FAIpQLSd2Cwesue8ZNgkhcWjg1usoR9EawIu8KuR1DNj6_wD82PTlPw/viewform?usp=share_link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hyperlink" Target="mailto:TamilaSV@gmail.com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4427984" y="4077072"/>
            <a:ext cx="3763962" cy="1728787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Методист </a:t>
            </a:r>
            <a:endParaRPr lang="ru-RU" sz="24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00166" y="714356"/>
            <a:ext cx="6357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 smtClean="0">
                <a:solidFill>
                  <a:schemeClr val="accent2">
                    <a:lumMod val="50000"/>
                  </a:schemeClr>
                </a:solidFill>
              </a:rPr>
              <a:t>Вище художнє професійне училище № 19 смт Гриців</a:t>
            </a:r>
            <a:endParaRPr lang="ru-RU" sz="24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02" y="1653050"/>
            <a:ext cx="5465525" cy="391908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857224" y="4143380"/>
            <a:ext cx="1857388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життєвий принцип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–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ніколи не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зупинятись на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досягнутому.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2976" y="571480"/>
            <a:ext cx="72152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C00000"/>
                </a:solidFill>
              </a:rPr>
              <a:t>Інтернет сервіси в організації методичної роботи</a:t>
            </a:r>
            <a:endParaRPr lang="ru-RU" sz="3200" b="1" dirty="0">
              <a:solidFill>
                <a:srgbClr val="C00000"/>
              </a:solidFill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428596" y="1397000"/>
          <a:ext cx="8215370" cy="50323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14678" y="3071810"/>
            <a:ext cx="2603201" cy="19721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2976" y="571480"/>
            <a:ext cx="6929486" cy="95410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/>
              <a:t> </a:t>
            </a:r>
            <a:r>
              <a:rPr lang="uk-UA" sz="2800" b="1" dirty="0" smtClean="0">
                <a:solidFill>
                  <a:schemeClr val="accent2">
                    <a:lumMod val="50000"/>
                  </a:schemeClr>
                </a:solidFill>
              </a:rPr>
              <a:t>Інтернет сервіси для методичної роботи з педагогами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571472" y="4143380"/>
            <a:ext cx="314327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2"/>
              </a:rPr>
              <a:t>http://tomas019.blogspot.com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2"/>
              </a:rPr>
              <a:t> </a:t>
            </a:r>
            <a:endParaRPr kumimoji="0" lang="uk-UA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571612"/>
            <a:ext cx="3767142" cy="2266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286248" y="3857628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u="sng" dirty="0" smtClean="0">
                <a:hlinkClick r:id="rId4"/>
              </a:rPr>
              <a:t>https://sites.google.com/view/skrypak/%D0%B3%D0%BE%D0%BB%D0%BE%D0%B2%D0%BD%D0%B0-%D1%81%D1%82%D0%BE%D1%80%D1%96%D0%BD%D0%BA%D0%B0</a:t>
            </a:r>
            <a:endParaRPr lang="ru-RU" dirty="0"/>
          </a:p>
        </p:txBody>
      </p:sp>
      <p:pic>
        <p:nvPicPr>
          <p:cNvPr id="6" name="Рисунок 5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2" y="1500174"/>
            <a:ext cx="3867150" cy="233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00"/>
                            </p:stCondLst>
                            <p:childTnLst>
                              <p:par>
                                <p:cTn id="1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700"/>
                            </p:stCondLst>
                            <p:childTnLst>
                              <p:par>
                                <p:cTn id="1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500042"/>
            <a:ext cx="4572000" cy="101566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</a:rPr>
              <a:t>Мій методичний  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</a:rPr>
              <a:t>padlet</a:t>
            </a:r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</a:rPr>
              <a:t> ( на допомогу педагогічним працівникам ВХПУ – 19)</a:t>
            </a: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7158" y="150017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u="sng" dirty="0" smtClean="0">
                <a:hlinkClick r:id="rId2"/>
              </a:rPr>
              <a:t>https://uk.padlet.com/tamilasv/padlet-pzwfbbe44oby1vbx</a:t>
            </a:r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2285992"/>
            <a:ext cx="421484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714876" y="1571612"/>
            <a:ext cx="40004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u="sng" dirty="0" smtClean="0">
                <a:hlinkClick r:id="rId4"/>
              </a:rPr>
              <a:t>https://docs.google.com/forms/d/e/1FAIpQLSd2Cwesue8ZNgkhcWjg1usoR9EawIu8KuR1DNj6_wD82PTlPw/viewform?usp=share_link</a:t>
            </a:r>
            <a:endParaRPr lang="ru-RU" dirty="0"/>
          </a:p>
        </p:txBody>
      </p:sp>
      <p:pic>
        <p:nvPicPr>
          <p:cNvPr id="6" name="Рисунок 5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6" y="2786058"/>
            <a:ext cx="3857652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143504" y="1000108"/>
            <a:ext cx="3071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</a:rPr>
              <a:t>Google</a:t>
            </a:r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</a:rPr>
              <a:t> -  таблиці 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42976" y="5214950"/>
            <a:ext cx="29562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 err="1" smtClean="0">
                <a:solidFill>
                  <a:schemeClr val="accent2">
                    <a:lumMod val="50000"/>
                  </a:schemeClr>
                </a:solidFill>
              </a:rPr>
              <a:t>Googl</a:t>
            </a: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</a:rPr>
              <a:t>e</a:t>
            </a:r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</a:rPr>
              <a:t>  - документи</a:t>
            </a:r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71934" y="4643446"/>
            <a:ext cx="4591092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214422"/>
            <a:ext cx="328614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57158" y="714356"/>
            <a:ext cx="3357586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</a:rPr>
              <a:t>сервіс </a:t>
            </a: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</a:rPr>
              <a:t>Google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– </a:t>
            </a:r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</a:rPr>
              <a:t>форми)</a:t>
            </a: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7158" y="3071810"/>
            <a:ext cx="364333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u="sng" dirty="0" smtClean="0">
                <a:hlinkClick r:id="rId3"/>
              </a:rPr>
              <a:t>https://docs.google.com/forms/d/e/1FAIpQLSd2Cwesue8ZNgkhcWjg1usoR9EawIu8KuR1DNj6_wD82PTlPw/viewform?usp=share_link</a:t>
            </a:r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1000108"/>
            <a:ext cx="356712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14942" y="3929066"/>
            <a:ext cx="3500462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43042" y="4214818"/>
            <a:ext cx="357190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143504" y="3286124"/>
            <a:ext cx="3357586" cy="67710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lvl="2"/>
            <a:r>
              <a:rPr lang="ru-RU" sz="2000" b="1" dirty="0" err="1" smtClean="0"/>
              <a:t>Google</a:t>
            </a:r>
            <a:r>
              <a:rPr lang="ru-RU" sz="2000" b="1" dirty="0" smtClean="0"/>
              <a:t> </a:t>
            </a:r>
            <a:r>
              <a:rPr lang="uk-UA" sz="2000" b="1" dirty="0" smtClean="0"/>
              <a:t>– презентації</a:t>
            </a:r>
            <a:endParaRPr lang="ru-RU" sz="2000" b="1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357818" y="500042"/>
            <a:ext cx="3137397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</a:rPr>
              <a:t>сервіс </a:t>
            </a:r>
            <a:r>
              <a:rPr lang="uk-UA" sz="2000" b="1" dirty="0" err="1" smtClean="0">
                <a:solidFill>
                  <a:schemeClr val="accent2">
                    <a:lumMod val="50000"/>
                  </a:schemeClr>
                </a:solidFill>
              </a:rPr>
              <a:t>Google</a:t>
            </a:r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</a:rPr>
              <a:t>  - Диск, </a:t>
            </a:r>
            <a:endParaRPr lang="uk-UA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428736"/>
            <a:ext cx="3357586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500438"/>
            <a:ext cx="3429024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00034" y="642918"/>
            <a:ext cx="3214710" cy="70788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</a:rPr>
              <a:t>Інтерактивні вправи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</a:rPr>
              <a:t>LearningApps</a:t>
            </a: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Рисунок 4" descr="Gmail cổ là gì? Mua bán gmail cũ để làm gì? - VPS Chính hãng"/>
          <p:cNvPicPr/>
          <p:nvPr/>
        </p:nvPicPr>
        <p:blipFill>
          <a:blip r:embed="rId4"/>
          <a:srcRect t="24528" b="11321"/>
          <a:stretch>
            <a:fillRect/>
          </a:stretch>
        </p:blipFill>
        <p:spPr bwMode="auto">
          <a:xfrm>
            <a:off x="5715008" y="785794"/>
            <a:ext cx="1785950" cy="35719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00496" y="1214422"/>
            <a:ext cx="457203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14942" y="4143380"/>
            <a:ext cx="2571768" cy="2233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4786314" y="3571876"/>
            <a:ext cx="3214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hlinkClick r:id="rId7"/>
              </a:rPr>
              <a:t>TamilaSV@gmail.com</a:t>
            </a:r>
            <a:r>
              <a:rPr lang="en-US" sz="2400" dirty="0" smtClean="0"/>
              <a:t> </a:t>
            </a:r>
            <a:endParaRPr lang="ru-RU" sz="24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/>
          <a:srcRect l="4327" r="56730" b="41723"/>
          <a:stretch>
            <a:fillRect/>
          </a:stretch>
        </p:blipFill>
        <p:spPr bwMode="auto">
          <a:xfrm>
            <a:off x="432694" y="1071546"/>
            <a:ext cx="4425058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/>
          <a:srcRect l="57212" t="6925" r="3846" b="42399"/>
          <a:stretch>
            <a:fillRect/>
          </a:stretch>
        </p:blipFill>
        <p:spPr bwMode="auto">
          <a:xfrm>
            <a:off x="4786314" y="1142984"/>
            <a:ext cx="4357686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3000364" y="214290"/>
            <a:ext cx="3722494" cy="83099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Публікації</a:t>
            </a:r>
            <a:endParaRPr lang="ru-RU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1214422"/>
            <a:ext cx="40005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</a:rPr>
              <a:t> </a:t>
            </a:r>
            <a:endParaRPr lang="uk-UA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0034" y="5214950"/>
            <a:ext cx="33153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 smtClean="0">
                <a:solidFill>
                  <a:srgbClr val="C00000"/>
                </a:solidFill>
              </a:rPr>
              <a:t>"Історія та сучасність</a:t>
            </a:r>
            <a:r>
              <a:rPr lang="ru-RU" dirty="0" smtClean="0"/>
              <a:t>".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786314" y="2571744"/>
            <a:ext cx="43576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</a:rPr>
              <a:t>"</a:t>
            </a:r>
            <a:r>
              <a:rPr lang="uk-UA" sz="2000" b="1" dirty="0" smtClean="0">
                <a:solidFill>
                  <a:srgbClr val="FFFF00"/>
                </a:solidFill>
              </a:rPr>
              <a:t>Самоосвіта як безперервний процес формування професійної компетентності педагогічного працівника". </a:t>
            </a:r>
            <a:endParaRPr lang="uk-UA" sz="2000" dirty="0">
              <a:solidFill>
                <a:srgbClr val="FFFF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857752" y="4143380"/>
            <a:ext cx="3929090" cy="2246769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uk-UA" sz="2000" dirty="0" smtClean="0"/>
              <a:t>Науково - методичний вісник "Професійна освіта" № 1-2 ( 50-51) 2018р.</a:t>
            </a:r>
          </a:p>
          <a:p>
            <a:pPr algn="ctr"/>
            <a:endParaRPr lang="uk-UA" sz="2000" dirty="0" smtClean="0"/>
          </a:p>
          <a:p>
            <a:pPr algn="ctr"/>
            <a:endParaRPr lang="uk-UA" sz="2000" b="1" dirty="0" smtClean="0"/>
          </a:p>
          <a:p>
            <a:pPr algn="ctr"/>
            <a:endParaRPr lang="uk-UA" sz="2000" b="1" dirty="0" smtClean="0"/>
          </a:p>
          <a:p>
            <a:pPr algn="ctr"/>
            <a:endParaRPr lang="uk-UA" sz="20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214942" y="5214950"/>
            <a:ext cx="350046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3300"/>
                </a:solidFill>
              </a:rPr>
              <a:t>"</a:t>
            </a:r>
            <a:r>
              <a:rPr lang="uk-UA" sz="2000" b="1" dirty="0" smtClean="0">
                <a:solidFill>
                  <a:srgbClr val="003300"/>
                </a:solidFill>
              </a:rPr>
              <a:t>Використання інтерактивних форм і методів роботи у навчанні педагогів."</a:t>
            </a:r>
            <a:endParaRPr lang="uk-UA" sz="2000" b="1" dirty="0">
              <a:solidFill>
                <a:srgbClr val="0033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85720" y="3500438"/>
            <a:ext cx="4572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/>
              <a:t>"</a:t>
            </a:r>
            <a:r>
              <a:rPr lang="uk-UA" sz="20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Використання сервісів </a:t>
            </a:r>
            <a:r>
              <a:rPr lang="uk-UA" sz="2000" b="1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Веб</a:t>
            </a:r>
            <a:r>
              <a:rPr lang="uk-UA" sz="20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2.0 в організації методичної роботи  у Вищому художньому професійному училищі № 19  смт. Гриців</a:t>
            </a:r>
            <a:r>
              <a:rPr lang="uk-UA" sz="20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. “</a:t>
            </a: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2571744"/>
            <a:ext cx="2718320" cy="3929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0760" y="3571876"/>
            <a:ext cx="2286003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7554" y="3357562"/>
            <a:ext cx="2286016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6512" y="857232"/>
            <a:ext cx="2220251" cy="2719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868" y="1214422"/>
            <a:ext cx="2616163" cy="1995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428596" y="214290"/>
            <a:ext cx="7946406" cy="92333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Методичні розробки</a:t>
            </a:r>
            <a:endParaRPr lang="uk-UA" sz="5400" b="1" cap="none" spc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034" y="1142984"/>
            <a:ext cx="28575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</a:rPr>
              <a:t>Схвалено науково – методичною радою НМЦ ПТО ПК у Хмельницькій області</a:t>
            </a:r>
          </a:p>
          <a:p>
            <a:pPr algn="ctr"/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</a:rPr>
              <a:t>2023р.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r="24999" b="14691"/>
          <a:stretch>
            <a:fillRect/>
          </a:stretch>
        </p:blipFill>
        <p:spPr bwMode="auto">
          <a:xfrm>
            <a:off x="428596" y="1500175"/>
            <a:ext cx="321471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2500298" y="1142984"/>
            <a:ext cx="3429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</a:rPr>
              <a:t>Педагогічні читання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8596" y="357187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</a:rPr>
              <a:t>Тренінг: Креативність, як засіб досягнення професійного успіху</a:t>
            </a:r>
            <a:endParaRPr lang="uk-UA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lum bright="-10000" contrast="10000"/>
          </a:blip>
          <a:srcRect/>
          <a:stretch>
            <a:fillRect/>
          </a:stretch>
        </p:blipFill>
        <p:spPr bwMode="auto">
          <a:xfrm>
            <a:off x="1142976" y="4286256"/>
            <a:ext cx="3286148" cy="22860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Прямоугольник 6"/>
          <p:cNvSpPr/>
          <p:nvPr/>
        </p:nvSpPr>
        <p:spPr>
          <a:xfrm>
            <a:off x="5500694" y="3357562"/>
            <a:ext cx="36433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</a:rPr>
              <a:t>Виставка матеріалів комплексно - методичного забезпечення.</a:t>
            </a:r>
            <a:endParaRPr lang="uk-UA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6380" y="4286256"/>
            <a:ext cx="3357565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lum bright="10000"/>
          </a:blip>
          <a:srcRect/>
          <a:stretch>
            <a:fillRect/>
          </a:stretch>
        </p:blipFill>
        <p:spPr bwMode="auto">
          <a:xfrm>
            <a:off x="5715008" y="1142984"/>
            <a:ext cx="2928958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Прямоугольник 10"/>
          <p:cNvSpPr/>
          <p:nvPr/>
        </p:nvSpPr>
        <p:spPr>
          <a:xfrm>
            <a:off x="714348" y="285728"/>
            <a:ext cx="69637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Методичні заходи</a:t>
            </a:r>
            <a:endParaRPr lang="uk-UA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14678" y="1428736"/>
            <a:ext cx="250029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</a:rPr>
              <a:t>День інформації.</a:t>
            </a:r>
          </a:p>
          <a:p>
            <a:pPr algn="ctr"/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</a:rPr>
              <a:t> Ознайомлення з новинками педагогічної літератури</a:t>
            </a:r>
            <a:endParaRPr lang="uk-UA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r="5660"/>
          <a:stretch>
            <a:fillRect/>
          </a:stretch>
        </p:blipFill>
        <p:spPr bwMode="auto">
          <a:xfrm>
            <a:off x="357158" y="1142984"/>
            <a:ext cx="285752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5429256" y="1142984"/>
            <a:ext cx="37147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/>
              <a:t>Конкурс інноваційних </a:t>
            </a:r>
          </a:p>
          <a:p>
            <a:pPr algn="ctr"/>
            <a:r>
              <a:rPr lang="uk-UA" b="1" dirty="0" smtClean="0"/>
              <a:t>технологій</a:t>
            </a:r>
            <a:r>
              <a:rPr lang="ru-RU" b="1" dirty="0" smtClean="0"/>
              <a:t>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6446" y="1857364"/>
            <a:ext cx="2924176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214282" y="3214686"/>
            <a:ext cx="3786214" cy="120032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b="1" dirty="0" smtClean="0"/>
              <a:t>Школа педагогічної майстерності. </a:t>
            </a:r>
          </a:p>
          <a:p>
            <a:pPr algn="ctr"/>
            <a:r>
              <a:rPr lang="uk-UA" b="1" dirty="0" smtClean="0"/>
              <a:t>Презентація досвіду роботи майстра в/н  </a:t>
            </a:r>
            <a:r>
              <a:rPr lang="ru-RU" b="1" dirty="0" smtClean="0"/>
              <a:t>Зінченко Г.В. </a:t>
            </a:r>
            <a:endParaRPr lang="ru-RU" b="1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3372" y="3857628"/>
            <a:ext cx="2057400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48" y="4429132"/>
            <a:ext cx="2928958" cy="2171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6143636" y="4572008"/>
            <a:ext cx="271461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</a:rPr>
              <a:t>методичний бенефіс</a:t>
            </a:r>
            <a:r>
              <a:rPr lang="uk-UA" dirty="0" smtClean="0"/>
              <a:t>:</a:t>
            </a:r>
          </a:p>
          <a:p>
            <a:pPr algn="ctr"/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</a:rPr>
              <a:t>Викладача Куцман А.В. 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14348" y="285728"/>
            <a:ext cx="69637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Методичні заходи</a:t>
            </a:r>
            <a:endParaRPr lang="uk-UA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643050"/>
            <a:ext cx="3286148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32" y="1109693"/>
            <a:ext cx="2943225" cy="2147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5214942" y="3071810"/>
            <a:ext cx="3929058" cy="120032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</a:rPr>
              <a:t>Інструктивно-методична нарада: Атестація педагогічних працівників у 2022-2023н.р.</a:t>
            </a:r>
            <a:endParaRPr lang="uk-UA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48" y="4143380"/>
            <a:ext cx="3052763" cy="22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714348" y="3786190"/>
            <a:ext cx="3320140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>
            <a:spAutoFit/>
          </a:bodyPr>
          <a:lstStyle/>
          <a:p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</a:rPr>
              <a:t>Тематична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</a:rPr>
              <a:t>консультація</a:t>
            </a:r>
            <a:r>
              <a:rPr lang="ru-RU" b="1" dirty="0" smtClean="0"/>
              <a:t> 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57158" y="1142984"/>
            <a:ext cx="3571900" cy="92333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</a:rPr>
              <a:t>Конкурс “ Кращий електронний освітній контент ” ( 2023р)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86380" y="4357694"/>
            <a:ext cx="3271841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1214414" y="285728"/>
            <a:ext cx="69637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Методичні заходи</a:t>
            </a:r>
            <a:endParaRPr lang="uk-UA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1714488"/>
            <a:ext cx="7786742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Освіта </a:t>
            </a:r>
            <a:r>
              <a:rPr lang="uk-UA" sz="2400" b="1" dirty="0" smtClean="0">
                <a:solidFill>
                  <a:srgbClr val="660033"/>
                </a:solidFill>
                <a:cs typeface="Arial" charset="0"/>
              </a:rPr>
              <a:t>: повна  вища.</a:t>
            </a:r>
          </a:p>
          <a:p>
            <a:pPr algn="ctr">
              <a:defRPr/>
            </a:pPr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Освітній рівень</a:t>
            </a:r>
            <a:r>
              <a:rPr lang="uk-UA" sz="2400" b="1" dirty="0" smtClean="0">
                <a:solidFill>
                  <a:srgbClr val="660033"/>
                </a:solidFill>
                <a:cs typeface="Arial" charset="0"/>
              </a:rPr>
              <a:t>: спеціаліст</a:t>
            </a:r>
            <a:r>
              <a:rPr lang="uk-UA" sz="2400" b="1" dirty="0" smtClean="0">
                <a:solidFill>
                  <a:srgbClr val="C69B7E"/>
                </a:solidFill>
                <a:cs typeface="Arial" charset="0"/>
              </a:rPr>
              <a:t>  </a:t>
            </a:r>
          </a:p>
          <a:p>
            <a:pPr algn="ctr">
              <a:defRPr/>
            </a:pPr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Спеціальність за дипломом: </a:t>
            </a:r>
            <a:r>
              <a:rPr lang="uk-UA" sz="2400" b="1" dirty="0" smtClean="0">
                <a:solidFill>
                  <a:srgbClr val="660033"/>
                </a:solidFill>
                <a:cs typeface="Arial" charset="0"/>
              </a:rPr>
              <a:t>технік – технолог швейного виробництва. Майстер виробничого навчання. Педагогічна освіта</a:t>
            </a:r>
          </a:p>
          <a:p>
            <a:pPr algn="ctr">
              <a:defRPr/>
            </a:pPr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Педагогічний стаж:  </a:t>
            </a:r>
            <a:r>
              <a:rPr lang="uk-UA" sz="2400" b="1" dirty="0" smtClean="0">
                <a:solidFill>
                  <a:srgbClr val="660033"/>
                </a:solidFill>
                <a:latin typeface="Arial" charset="0"/>
                <a:cs typeface="Arial" charset="0"/>
              </a:rPr>
              <a:t>35</a:t>
            </a:r>
            <a:r>
              <a:rPr lang="uk-UA" sz="2400" b="1" dirty="0" smtClean="0">
                <a:solidFill>
                  <a:srgbClr val="660033"/>
                </a:solidFill>
                <a:cs typeface="Arial" charset="0"/>
              </a:rPr>
              <a:t> років. </a:t>
            </a:r>
          </a:p>
          <a:p>
            <a:pPr algn="ctr">
              <a:defRPr/>
            </a:pPr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Кваліфікаційна категорія:” </a:t>
            </a:r>
            <a:r>
              <a:rPr lang="uk-UA" sz="2400" b="1" dirty="0" smtClean="0">
                <a:solidFill>
                  <a:srgbClr val="660033"/>
                </a:solidFill>
                <a:cs typeface="Arial" charset="0"/>
              </a:rPr>
              <a:t>Спеціаліст вищої категорії ”</a:t>
            </a:r>
          </a:p>
          <a:p>
            <a:pPr algn="ctr">
              <a:defRPr/>
            </a:pPr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Підвищення кваліфікації</a:t>
            </a:r>
            <a:r>
              <a:rPr lang="uk-UA" sz="2400" b="1" dirty="0" smtClean="0">
                <a:solidFill>
                  <a:srgbClr val="660033"/>
                </a:solidFill>
                <a:cs typeface="Arial" charset="0"/>
              </a:rPr>
              <a:t>: 2021 рік НМЦПТОПК у Хмельницькій області, методист – 150 годин </a:t>
            </a:r>
          </a:p>
          <a:p>
            <a:pPr algn="ctr">
              <a:defRPr/>
            </a:pPr>
            <a:endParaRPr lang="uk-UA" b="1" dirty="0">
              <a:solidFill>
                <a:srgbClr val="660033"/>
              </a:solidFill>
              <a:cs typeface="Arial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28662" y="785794"/>
            <a:ext cx="72458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Загальні відомості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571744"/>
            <a:ext cx="2786082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6446" y="2714620"/>
            <a:ext cx="2984719" cy="3662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3240" y="1928802"/>
            <a:ext cx="2643206" cy="3748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3000364" y="357166"/>
            <a:ext cx="4118435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dirty="0" smtClean="0">
                <a:ln/>
                <a:solidFill>
                  <a:srgbClr val="660033"/>
                </a:solidFill>
              </a:rPr>
              <a:t>Мої досягнення</a:t>
            </a:r>
            <a:endParaRPr lang="uk-UA" sz="3600" b="1" dirty="0">
              <a:ln/>
              <a:solidFill>
                <a:srgbClr val="660033"/>
              </a:solidFill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357158" y="857232"/>
            <a:ext cx="2857520" cy="2062103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Обласний конкурс «Кращий електронний ресурс методичної служби ЗП(</a:t>
            </a:r>
            <a:r>
              <a:rPr kumimoji="0" lang="uk-UA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ПТ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)О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номінації «Методичний супровід упровадження сучасних освітніх технологій»,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Диплом ІІІ ступеня.</a:t>
            </a:r>
            <a:endParaRPr kumimoji="0" lang="uk-UA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5786446" y="857232"/>
            <a:ext cx="3071834" cy="1815882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16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бласний конкурс інноваційних освітніх технологій у сфері  П(</a:t>
            </a:r>
            <a:r>
              <a:rPr kumimoji="0" lang="uk-UA" sz="1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ПТ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)О в номінації  « Інноваційні технології в організації освітнього процесу у ЗП(</a:t>
            </a:r>
            <a:r>
              <a:rPr kumimoji="0" lang="uk-UA" sz="1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ПТ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)О</a:t>
            </a:r>
            <a:endParaRPr lang="uk-UA" sz="1600" b="1" dirty="0" smtClean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Диплом</a:t>
            </a:r>
            <a:r>
              <a:rPr kumimoji="0" lang="uk-UA" sz="16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ІІ ступеня</a:t>
            </a:r>
            <a:endParaRPr kumimoji="0" lang="uk-UA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7224" y="357166"/>
            <a:ext cx="7643866" cy="46166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Учасник всеукраїнських заходів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214422"/>
            <a:ext cx="2222222" cy="308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857488" y="928670"/>
            <a:ext cx="5786478" cy="13234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2000" b="1" dirty="0" smtClean="0">
                <a:solidFill>
                  <a:srgbClr val="C00000"/>
                </a:solidFill>
                <a:ea typeface="Times New Roman" pitchFamily="18" charset="0"/>
                <a:cs typeface="Times New Roman" pitchFamily="18" charset="0"/>
              </a:rPr>
              <a:t>Всеукраїнська інтернет – конференція 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«Підвищення кваліфікації вчителів: через самоосвіту до професійного зростання»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030303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Свідоцтво № К38-1504759 від 21.11.2020р</a:t>
            </a: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86050" y="2285992"/>
            <a:ext cx="5857916" cy="132343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C00000"/>
                </a:solidFill>
              </a:rPr>
              <a:t>Всеукраїнський вебінар.</a:t>
            </a:r>
            <a:r>
              <a:rPr lang="ru-RU" sz="2000" b="1" dirty="0" smtClean="0">
                <a:solidFill>
                  <a:srgbClr val="C00000"/>
                </a:solidFill>
              </a:rPr>
              <a:t> </a:t>
            </a:r>
            <a:r>
              <a:rPr lang="uk-UA" sz="2000" b="1" dirty="0" smtClean="0">
                <a:solidFill>
                  <a:srgbClr val="C00000"/>
                </a:solidFill>
              </a:rPr>
              <a:t>НМЦПТО у Донецькій обл. </a:t>
            </a:r>
            <a:r>
              <a:rPr lang="uk-UA" sz="2000" dirty="0" smtClean="0"/>
              <a:t>«Всебічний погляд на роботу ЗП(</a:t>
            </a:r>
            <a:r>
              <a:rPr lang="uk-UA" sz="2000" dirty="0" err="1" smtClean="0"/>
              <a:t>ПТ</a:t>
            </a:r>
            <a:r>
              <a:rPr lang="uk-UA" sz="2000" dirty="0" smtClean="0"/>
              <a:t>)О в умовах карантину: нові можливості та виклики </a:t>
            </a:r>
            <a:r>
              <a:rPr lang="uk-UA" sz="2000" dirty="0" err="1" smtClean="0"/>
              <a:t>сьогодення”</a:t>
            </a:r>
            <a:r>
              <a:rPr lang="uk-UA" sz="2000" dirty="0" smtClean="0"/>
              <a:t>     </a:t>
            </a:r>
            <a:r>
              <a:rPr lang="uk-UA" dirty="0" smtClean="0"/>
              <a:t>25-26.11. 2020р.</a:t>
            </a:r>
            <a:endParaRPr lang="ru-RU" dirty="0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2714612" y="3571876"/>
            <a:ext cx="5929354" cy="132343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2000" b="1" dirty="0" smtClean="0">
                <a:solidFill>
                  <a:srgbClr val="C00000"/>
                </a:solidFill>
                <a:ea typeface="Times New Roman" pitchFamily="18" charset="0"/>
                <a:cs typeface="Times New Roman" pitchFamily="18" charset="0"/>
              </a:rPr>
              <a:t>Он-лайн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Times New Roman" pitchFamily="18" charset="0"/>
                <a:cs typeface="Times New Roman" pitchFamily="18" charset="0"/>
              </a:rPr>
              <a:t> – семінар МОН</a:t>
            </a:r>
            <a:r>
              <a:rPr kumimoji="0" lang="uk-UA" sz="20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Times New Roman" pitchFamily="18" charset="0"/>
                <a:cs typeface="Times New Roman" pitchFamily="18" charset="0"/>
              </a:rPr>
              <a:t>України </a:t>
            </a:r>
            <a:r>
              <a:rPr lang="uk-UA" sz="2000" dirty="0" smtClean="0"/>
              <a:t>з питань доопрацювання СП(</a:t>
            </a:r>
            <a:r>
              <a:rPr lang="uk-UA" sz="2000" dirty="0" err="1" smtClean="0"/>
              <a:t>ПТ</a:t>
            </a:r>
            <a:r>
              <a:rPr lang="uk-UA" sz="2000" dirty="0" smtClean="0"/>
              <a:t>)О з робітничих професій на основі компетентнісного підходу. </a:t>
            </a:r>
            <a:r>
              <a:rPr lang="uk-UA" sz="1400" dirty="0" smtClean="0"/>
              <a:t> </a:t>
            </a:r>
            <a:r>
              <a:rPr lang="uk-UA" sz="2000" dirty="0" smtClean="0"/>
              <a:t>19.05.2020р</a:t>
            </a: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4714884"/>
            <a:ext cx="3929090" cy="181588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C00000"/>
                </a:solidFill>
              </a:rPr>
              <a:t>Всеукраїнський науково-практичний вебінар </a:t>
            </a:r>
            <a:r>
              <a:rPr lang="uk-UA" dirty="0" smtClean="0"/>
              <a:t>«Педагогічні технології формування підприємницької компетентності учнівської молоді </a:t>
            </a:r>
            <a:endParaRPr lang="ru-RU" dirty="0" smtClean="0"/>
          </a:p>
          <a:p>
            <a:pPr algn="ctr"/>
            <a:r>
              <a:rPr lang="uk-UA" dirty="0" smtClean="0"/>
              <a:t>18.05.2020 р.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143372" y="4857760"/>
            <a:ext cx="4714908" cy="18158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C00000"/>
                </a:solidFill>
              </a:rPr>
              <a:t>Всеукраїнський он - лайн фестиваль </a:t>
            </a:r>
            <a:r>
              <a:rPr lang="uk-UA" dirty="0" smtClean="0"/>
              <a:t>професійної орієнтації в ЗПТО : “ Новий погляд на профорієнтаційну роботу: сучасні тенденції та виклики сьогодення </a:t>
            </a:r>
            <a:endParaRPr lang="ru-RU" dirty="0" smtClean="0"/>
          </a:p>
          <a:p>
            <a:pPr algn="ctr"/>
            <a:r>
              <a:rPr lang="uk-UA" dirty="0" smtClean="0"/>
              <a:t>03.06.2020р</a:t>
            </a:r>
            <a:endParaRPr lang="ru-RU" dirty="0"/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3071810"/>
            <a:ext cx="635798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/>
              <a:t>Учасник обласних методичних заходів проведених </a:t>
            </a:r>
          </a:p>
          <a:p>
            <a:pPr algn="ctr"/>
            <a:r>
              <a:rPr lang="uk-UA" sz="2000" b="1" dirty="0" smtClean="0"/>
              <a:t>НМЦ ПТО ПК у Хмельницькій області </a:t>
            </a:r>
          </a:p>
          <a:p>
            <a:pPr algn="ctr"/>
            <a:r>
              <a:rPr lang="uk-UA" sz="2000" b="1" dirty="0" smtClean="0"/>
              <a:t>в 2020-2023 </a:t>
            </a:r>
            <a:r>
              <a:rPr lang="uk-UA" sz="2000" b="1" dirty="0" err="1" smtClean="0"/>
              <a:t>н.р</a:t>
            </a:r>
            <a:r>
              <a:rPr lang="uk-UA" dirty="0" smtClean="0"/>
              <a:t>.</a:t>
            </a:r>
          </a:p>
          <a:p>
            <a:r>
              <a:rPr lang="uk-UA" dirty="0" smtClean="0"/>
              <a:t>Вебінарів - 8</a:t>
            </a:r>
          </a:p>
          <a:p>
            <a:r>
              <a:rPr lang="uk-UA" dirty="0" smtClean="0"/>
              <a:t>Єдиного методичного дня, чату –  12</a:t>
            </a:r>
          </a:p>
          <a:p>
            <a:r>
              <a:rPr lang="uk-UA" dirty="0" smtClean="0"/>
              <a:t>Засідання обласної фахової секції -  6</a:t>
            </a:r>
          </a:p>
          <a:p>
            <a:r>
              <a:rPr lang="uk-UA" dirty="0" smtClean="0"/>
              <a:t>Семінарів – 4</a:t>
            </a:r>
          </a:p>
          <a:p>
            <a:r>
              <a:rPr lang="uk-UA" dirty="0" smtClean="0"/>
              <a:t>Круглого столу -1</a:t>
            </a: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57158" y="1285860"/>
            <a:ext cx="5715040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000" b="1" dirty="0" smtClean="0"/>
              <a:t>Учасник  Всеукраїнського  методичного  марафону «STEM: інноваційні можливості реформування системи освіти у ЗП(</a:t>
            </a:r>
            <a:r>
              <a:rPr lang="uk-UA" sz="2000" b="1" dirty="0" err="1" smtClean="0"/>
              <a:t>ПТ</a:t>
            </a:r>
            <a:r>
              <a:rPr lang="uk-UA" sz="2000" b="1" dirty="0" smtClean="0"/>
              <a:t>)О».</a:t>
            </a:r>
            <a:r>
              <a:rPr lang="ru-RU" b="1" dirty="0" smtClean="0"/>
              <a:t> </a:t>
            </a:r>
            <a:endParaRPr lang="ru-RU" b="1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00760" y="1428736"/>
            <a:ext cx="2729451" cy="1700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7950" y="3143248"/>
            <a:ext cx="2500330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4714884"/>
            <a:ext cx="2990854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857224" y="357166"/>
            <a:ext cx="7643866" cy="83099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Учасник всеукраїнських та обласних заходів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43438" y="1285860"/>
            <a:ext cx="4071934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/>
            <a:r>
              <a:rPr lang="uk-UA" sz="2000" dirty="0" smtClean="0"/>
              <a:t>Практичне заняття – </a:t>
            </a:r>
          </a:p>
          <a:p>
            <a:pPr algn="ctr"/>
            <a:r>
              <a:rPr lang="uk-UA" sz="2000" dirty="0" smtClean="0"/>
              <a:t>“ Впровадження психологічних хвилинок ”</a:t>
            </a:r>
            <a:endParaRPr lang="uk-UA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5554" y="2643182"/>
            <a:ext cx="4121238" cy="2871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099" y="2714620"/>
            <a:ext cx="3901625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071802" y="428604"/>
            <a:ext cx="3857652" cy="46166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Учасник заходів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472" y="1571612"/>
            <a:ext cx="3929090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uk-UA" sz="2000" dirty="0" smtClean="0"/>
              <a:t>Секретар атестаційної комісії І рівня  ( навчального закладу)</a:t>
            </a:r>
            <a:endParaRPr lang="ru-RU" sz="2000" dirty="0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14480" y="3786190"/>
            <a:ext cx="62552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Дякую за увагу!</a:t>
            </a:r>
            <a:endParaRPr lang="uk-UA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 l="19697" t="60135" r="2651" b="19594"/>
          <a:stretch>
            <a:fillRect/>
          </a:stretch>
        </p:blipFill>
        <p:spPr bwMode="auto">
          <a:xfrm>
            <a:off x="1071538" y="1071546"/>
            <a:ext cx="7313465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lum bright="30000" contrast="10000"/>
          </a:blip>
          <a:srcRect/>
          <a:stretch>
            <a:fillRect/>
          </a:stretch>
        </p:blipFill>
        <p:spPr bwMode="auto">
          <a:xfrm>
            <a:off x="4786314" y="1071546"/>
            <a:ext cx="3786214" cy="2634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071546"/>
            <a:ext cx="4071966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1285852" y="428604"/>
            <a:ext cx="6564618" cy="64633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Підвищення кваліфікації</a:t>
            </a:r>
            <a:endParaRPr lang="uk-UA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3571876"/>
            <a:ext cx="4210053" cy="2568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7752" y="3643314"/>
            <a:ext cx="3740028" cy="2590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428736"/>
            <a:ext cx="1765395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928662" y="785794"/>
            <a:ext cx="7473520" cy="64633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Короткотривале підвищення</a:t>
            </a:r>
            <a:endParaRPr lang="uk-UA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1670" y="1571612"/>
            <a:ext cx="1561798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00892" y="4357694"/>
            <a:ext cx="1571636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86380" y="1857364"/>
            <a:ext cx="1714512" cy="2228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43306" y="1714489"/>
            <a:ext cx="1643074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8596" y="3786190"/>
            <a:ext cx="1604185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429256" y="4214818"/>
            <a:ext cx="1591428" cy="2285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714744" y="4071942"/>
            <a:ext cx="1714512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000232" y="3929066"/>
            <a:ext cx="1714512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000892" y="2000240"/>
            <a:ext cx="1714512" cy="2156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Похожее изображение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0"/>
            <a:ext cx="2286016" cy="17859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071802" y="357166"/>
            <a:ext cx="4367393" cy="120032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Дистанційна самоосвіта</a:t>
            </a:r>
            <a:endParaRPr lang="uk-UA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357298"/>
            <a:ext cx="1506105" cy="2112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6050" y="1571612"/>
            <a:ext cx="1428760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1934" y="1643050"/>
            <a:ext cx="1357322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86380" y="1571612"/>
            <a:ext cx="1285884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9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29454" y="3643314"/>
            <a:ext cx="1759413" cy="2357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800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286380" y="3929066"/>
            <a:ext cx="1647929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801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643306" y="3929066"/>
            <a:ext cx="1645005" cy="2373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802" name="Picture 10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000232" y="3929066"/>
            <a:ext cx="1643062" cy="2368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803" name="Picture 1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57158" y="3714752"/>
            <a:ext cx="1658446" cy="234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804" name="Picture 1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571605" y="1428736"/>
            <a:ext cx="1428760" cy="206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805" name="Picture 1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429388" y="1500174"/>
            <a:ext cx="1214446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806" name="Picture 14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572397" y="1357298"/>
            <a:ext cx="142876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1916832"/>
            <a:ext cx="806489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700" i="1" dirty="0" smtClean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39552" y="692696"/>
            <a:ext cx="8064896" cy="79208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0100" y="785794"/>
            <a:ext cx="7072362" cy="193899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Тема досвіду: </a:t>
            </a:r>
          </a:p>
          <a:p>
            <a:pPr algn="ctr"/>
            <a:r>
              <a:rPr lang="uk-UA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Використання інтернет сервісів </a:t>
            </a:r>
          </a:p>
          <a:p>
            <a:pPr algn="ctr"/>
            <a:r>
              <a:rPr lang="uk-UA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для організації методичної роботи  </a:t>
            </a:r>
          </a:p>
          <a:p>
            <a:pPr algn="ctr"/>
            <a:r>
              <a:rPr lang="uk-UA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 педагогічними працівниками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428596" y="3214686"/>
            <a:ext cx="421484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Педагогічне кредо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Навчати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— значить 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подвійно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вчитися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(Ж. </a:t>
            </a:r>
            <a:r>
              <a:rPr kumimoji="0" lang="ru-RU" sz="2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Жубер</a:t>
            </a: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)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8992" y="4857760"/>
            <a:ext cx="3019428" cy="16430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Прямоугольник 6"/>
          <p:cNvSpPr/>
          <p:nvPr/>
        </p:nvSpPr>
        <p:spPr>
          <a:xfrm>
            <a:off x="4929190" y="3143248"/>
            <a:ext cx="38576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24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Життєве кредо: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202124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«</a:t>
            </a:r>
            <a:r>
              <a:rPr lang="uk-UA" sz="2400" dirty="0" smtClean="0">
                <a:solidFill>
                  <a:srgbClr val="202124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Будь добрим до ближнього і добро повернеться до тебе».</a:t>
            </a:r>
            <a:endParaRPr lang="uk-UA" sz="2400" dirty="0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16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385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571472" y="571480"/>
            <a:ext cx="8143932" cy="6072230"/>
          </a:xfrm>
          <a:prstGeom prst="horizontalScroll">
            <a:avLst/>
          </a:prstGeom>
          <a:blipFill>
            <a:blip r:embed="rId2"/>
            <a:tile tx="0" ty="0" sx="100000" sy="100000" flip="none" algn="tl"/>
          </a:blipFill>
          <a:ln w="76200">
            <a:solidFill>
              <a:schemeClr val="accent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214414" y="1428736"/>
            <a:ext cx="750099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dirty="0" smtClean="0"/>
              <a:t> </a:t>
            </a:r>
            <a:r>
              <a:rPr lang="uk-UA" b="1" dirty="0" smtClean="0"/>
              <a:t>Використання сучасного методичного інструментарію, яким виступають інтернет сервіси  в організації методичної роботи з педагогічними працівниками, є актуальним, оскільки обумовлене соціальною потребою в підвищенні якості методичної роботи і практичною необхідністю використання цих сервісів. Реформування процесу організації методичної роботи  у даному напрямку вимагає реалізації наступних завдань: переходу від класичних форм організації методичної роботи  до активних та інтерактивних  форм, удосконалення самоосвітньої діяльності педагогічних працівників, що дозволить планувати їх діяльність у різних умовах і формувати професійні якості успішних фахівців інформаційного суспільства, мотивації педагогів до удосконалення професійних та інформаційних компетенцій</a:t>
            </a:r>
            <a:endParaRPr kumimoji="0" lang="uk-UA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28662" y="500042"/>
            <a:ext cx="68082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Актуальність</a:t>
            </a:r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4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теми:</a:t>
            </a:r>
            <a:endParaRPr lang="ru-RU" sz="4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4862515" y="2638419"/>
            <a:ext cx="419100" cy="71437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857224" y="642918"/>
            <a:ext cx="7643866" cy="5570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Основними завданнями  методичної роботи на сучасному етапі є</a:t>
            </a: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створення мережевого ресурсу для спільної діяльності педагогів;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uk-UA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розміщення навчально-методичних матеріалів;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вивчення, адаптація та поширення нового педагогічного досвіду , інформаційних технологій;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організація інформаційно-комунікаційного обслуговування методичної  роботи навчального закладу;</a:t>
            </a: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здійснення системного керівництва процесом підвищення кваліфікації та стажування педагогів;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створення безперешкодного доступу всіх категорій педагогів до мережевих ресурсів незалежно від місця проживання;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надання методичної допомоги педагогічним працівникам навчального закладу  у навчально - виробничій та виховній діяльності  </a:t>
            </a:r>
          </a:p>
        </p:txBody>
      </p:sp>
    </p:spTree>
  </p:cSld>
  <p:clrMapOvr>
    <a:masterClrMapping/>
  </p:clrMapOvr>
  <p:transition>
    <p:wedg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1000100" y="428604"/>
            <a:ext cx="6929486" cy="830997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2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икористання  інтернет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сервісів  в організації методичної роботи передбачає : </a:t>
            </a: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357158" y="1285860"/>
          <a:ext cx="8001056" cy="4786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Скругленный прямоугольник 4"/>
          <p:cNvSpPr/>
          <p:nvPr/>
        </p:nvSpPr>
        <p:spPr>
          <a:xfrm>
            <a:off x="2472676" y="5393535"/>
            <a:ext cx="4736954" cy="114778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0" tIns="57150" rIns="57150" bIns="57150" numCol="1" spcCol="1270" anchor="ctr" anchorCtr="0">
            <a:noAutofit/>
          </a:bodyPr>
          <a:lstStyle/>
          <a:p>
            <a:pPr lvl="0" algn="l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500" kern="1200" dirty="0"/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72330" y="1500174"/>
            <a:ext cx="1571636" cy="1857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19c4d593b0ffb679351b6ac8775ea7aaa95a34"/>
</p:tagLst>
</file>

<file path=ppt/theme/theme1.xml><?xml version="1.0" encoding="utf-8"?>
<a:theme xmlns:a="http://schemas.openxmlformats.org/drawingml/2006/main" name="Тема Office">
  <a:themeElements>
    <a:clrScheme name="Другая 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00000"/>
      </a:hlink>
      <a:folHlink>
        <a:srgbClr val="FAC08F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6966</TotalTime>
  <Words>778</Words>
  <Application>Microsoft Office PowerPoint</Application>
  <PresentationFormat>Экран (4:3)</PresentationFormat>
  <Paragraphs>120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Пользователь Windows</cp:lastModifiedBy>
  <cp:revision>168</cp:revision>
  <dcterms:created xsi:type="dcterms:W3CDTF">2013-08-20T22:02:58Z</dcterms:created>
  <dcterms:modified xsi:type="dcterms:W3CDTF">2023-03-26T20:35:39Z</dcterms:modified>
</cp:coreProperties>
</file>