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ormorant Garamond Bold" charset="-52"/>
      <p:regular r:id="rId21"/>
    </p:embeddedFont>
    <p:embeddedFont>
      <p:font typeface="Cormorant Garamond Light Bold" charset="-52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Noto Serif Display Black"/>
      <p:regular r:id="rId27"/>
    </p:embeddedFont>
    <p:embeddedFont>
      <p:font typeface="DejaVu Sans Bold" charset="0"/>
      <p:regular r:id="rId28"/>
    </p:embeddedFont>
    <p:embeddedFont>
      <p:font typeface="Cormorant Garamond Light" charset="-52"/>
      <p:regular r:id="rId29"/>
    </p:embeddedFont>
    <p:embeddedFont>
      <p:font typeface="PT Serif" charset="-5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-94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59.jpeg"/><Relationship Id="rId5" Type="http://schemas.openxmlformats.org/officeDocument/2006/relationships/image" Target="../media/image63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svg"/><Relationship Id="rId34" Type="http://schemas.openxmlformats.org/officeDocument/2006/relationships/image" Target="../media/image25.png"/><Relationship Id="rId42" Type="http://schemas.openxmlformats.org/officeDocument/2006/relationships/image" Target="../media/image30.png"/><Relationship Id="rId47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35.svg"/><Relationship Id="rId38" Type="http://schemas.openxmlformats.org/officeDocument/2006/relationships/image" Target="../media/image40.svg"/><Relationship Id="rId46" Type="http://schemas.openxmlformats.org/officeDocument/2006/relationships/image" Target="../media/image47.svg"/><Relationship Id="rId2" Type="http://schemas.openxmlformats.org/officeDocument/2006/relationships/image" Target="../media/image4.jpe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31.sv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openxmlformats.org/officeDocument/2006/relationships/image" Target="../media/image42.svg"/><Relationship Id="rId45" Type="http://schemas.openxmlformats.org/officeDocument/2006/relationships/image" Target="../media/image32.png"/><Relationship Id="rId5" Type="http://schemas.openxmlformats.org/officeDocument/2006/relationships/image" Target="../media/image7.jpe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10" Type="http://schemas.openxmlformats.org/officeDocument/2006/relationships/image" Target="../media/image12.jpeg"/><Relationship Id="rId19" Type="http://schemas.openxmlformats.org/officeDocument/2006/relationships/image" Target="../media/image21.svg"/><Relationship Id="rId31" Type="http://schemas.openxmlformats.org/officeDocument/2006/relationships/image" Target="../media/image33.svg"/><Relationship Id="rId44" Type="http://schemas.openxmlformats.org/officeDocument/2006/relationships/image" Target="../media/image31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image" Target="../media/image29.svg"/><Relationship Id="rId30" Type="http://schemas.openxmlformats.org/officeDocument/2006/relationships/image" Target="../media/image23.png"/><Relationship Id="rId35" Type="http://schemas.openxmlformats.org/officeDocument/2006/relationships/image" Target="../media/image37.svg"/><Relationship Id="rId43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9324" r="13721" b="4664"/>
          <a:stretch>
            <a:fillRect/>
          </a:stretch>
        </p:blipFill>
        <p:spPr>
          <a:xfrm>
            <a:off x="6403697" y="222608"/>
            <a:ext cx="8619664" cy="95949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265218"/>
            <a:ext cx="8115300" cy="3028619"/>
            <a:chOff x="0" y="0"/>
            <a:chExt cx="10820400" cy="4038159"/>
          </a:xfrm>
        </p:grpSpPr>
        <p:sp>
          <p:nvSpPr>
            <p:cNvPr id="4" name="AutoShape 4"/>
            <p:cNvSpPr/>
            <p:nvPr/>
          </p:nvSpPr>
          <p:spPr>
            <a:xfrm>
              <a:off x="0" y="3936441"/>
              <a:ext cx="10820400" cy="101718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71450"/>
              <a:ext cx="10820400" cy="3098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800" spc="264">
                  <a:solidFill>
                    <a:srgbClr val="875D53"/>
                  </a:solidFill>
                  <a:latin typeface="Cormorant Garamond Bold Bold"/>
                </a:rPr>
                <a:t>ОЛЕНА</a:t>
              </a:r>
            </a:p>
            <a:p>
              <a:pPr>
                <a:lnSpc>
                  <a:spcPts val="8800"/>
                </a:lnSpc>
              </a:pPr>
              <a:r>
                <a:rPr lang="en-US" sz="8800" spc="264">
                  <a:solidFill>
                    <a:srgbClr val="875D53"/>
                  </a:solidFill>
                  <a:latin typeface="Cormorant Garamond Bold Bold"/>
                </a:rPr>
                <a:t>ГОДНА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5465311" y="111304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sp>
        <p:nvSpPr>
          <p:cNvPr id="7" name="AutoShape 7"/>
          <p:cNvSpPr/>
          <p:nvPr/>
        </p:nvSpPr>
        <p:spPr>
          <a:xfrm>
            <a:off x="16627677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grpSp>
        <p:nvGrpSpPr>
          <p:cNvPr id="8" name="Group 8"/>
          <p:cNvGrpSpPr/>
          <p:nvPr/>
        </p:nvGrpSpPr>
        <p:grpSpPr>
          <a:xfrm>
            <a:off x="403449" y="7474812"/>
            <a:ext cx="8148927" cy="456340"/>
            <a:chOff x="0" y="0"/>
            <a:chExt cx="6350000" cy="355600"/>
          </a:xfrm>
        </p:grpSpPr>
        <p:sp>
          <p:nvSpPr>
            <p:cNvPr id="9" name="Freeform 9"/>
            <p:cNvSpPr/>
            <p:nvPr/>
          </p:nvSpPr>
          <p:spPr>
            <a:xfrm>
              <a:off x="92710" y="21590"/>
              <a:ext cx="6217920" cy="293370"/>
            </a:xfrm>
            <a:custGeom>
              <a:avLst/>
              <a:gdLst/>
              <a:ahLst/>
              <a:cxnLst/>
              <a:rect l="l" t="t" r="r" b="b"/>
              <a:pathLst>
                <a:path w="6217920" h="293370">
                  <a:moveTo>
                    <a:pt x="5815330" y="33020"/>
                  </a:moveTo>
                  <a:cubicBezTo>
                    <a:pt x="5768340" y="36830"/>
                    <a:pt x="5707380" y="45720"/>
                    <a:pt x="5664200" y="36830"/>
                  </a:cubicBezTo>
                  <a:cubicBezTo>
                    <a:pt x="5482590" y="41910"/>
                    <a:pt x="5300980" y="0"/>
                    <a:pt x="5115560" y="17780"/>
                  </a:cubicBezTo>
                  <a:cubicBezTo>
                    <a:pt x="5125720" y="24130"/>
                    <a:pt x="5115560" y="34290"/>
                    <a:pt x="5105400" y="38100"/>
                  </a:cubicBezTo>
                  <a:lnTo>
                    <a:pt x="5102860" y="31750"/>
                  </a:lnTo>
                  <a:lnTo>
                    <a:pt x="5088890" y="44450"/>
                  </a:lnTo>
                  <a:cubicBezTo>
                    <a:pt x="5074920" y="45720"/>
                    <a:pt x="5081270" y="29210"/>
                    <a:pt x="5092700" y="26670"/>
                  </a:cubicBezTo>
                  <a:cubicBezTo>
                    <a:pt x="5019040" y="26670"/>
                    <a:pt x="4953000" y="33020"/>
                    <a:pt x="4880610" y="29210"/>
                  </a:cubicBezTo>
                  <a:cubicBezTo>
                    <a:pt x="4875530" y="49530"/>
                    <a:pt x="4843780" y="30480"/>
                    <a:pt x="4841240" y="50800"/>
                  </a:cubicBezTo>
                  <a:cubicBezTo>
                    <a:pt x="4837430" y="46990"/>
                    <a:pt x="4841240" y="45720"/>
                    <a:pt x="4842510" y="41910"/>
                  </a:cubicBezTo>
                  <a:cubicBezTo>
                    <a:pt x="4828540" y="44450"/>
                    <a:pt x="4818380" y="46990"/>
                    <a:pt x="4809490" y="48260"/>
                  </a:cubicBezTo>
                  <a:cubicBezTo>
                    <a:pt x="4787900" y="50800"/>
                    <a:pt x="4776470" y="45720"/>
                    <a:pt x="4743450" y="27940"/>
                  </a:cubicBezTo>
                  <a:cubicBezTo>
                    <a:pt x="4549140" y="11430"/>
                    <a:pt x="4362450" y="25400"/>
                    <a:pt x="4171950" y="19050"/>
                  </a:cubicBezTo>
                  <a:cubicBezTo>
                    <a:pt x="3978910" y="22860"/>
                    <a:pt x="3788410" y="40640"/>
                    <a:pt x="3590290" y="45720"/>
                  </a:cubicBezTo>
                  <a:cubicBezTo>
                    <a:pt x="3559810" y="77470"/>
                    <a:pt x="3517900" y="62230"/>
                    <a:pt x="3482340" y="90170"/>
                  </a:cubicBezTo>
                  <a:lnTo>
                    <a:pt x="3484880" y="80010"/>
                  </a:lnTo>
                  <a:cubicBezTo>
                    <a:pt x="3454400" y="93980"/>
                    <a:pt x="3446780" y="77470"/>
                    <a:pt x="3407410" y="66040"/>
                  </a:cubicBezTo>
                  <a:cubicBezTo>
                    <a:pt x="3407410" y="77470"/>
                    <a:pt x="3392170" y="68580"/>
                    <a:pt x="3398520" y="87630"/>
                  </a:cubicBezTo>
                  <a:cubicBezTo>
                    <a:pt x="3384550" y="102870"/>
                    <a:pt x="3374390" y="60960"/>
                    <a:pt x="3355340" y="69850"/>
                  </a:cubicBezTo>
                  <a:cubicBezTo>
                    <a:pt x="3354070" y="63500"/>
                    <a:pt x="3355340" y="81280"/>
                    <a:pt x="3351530" y="74930"/>
                  </a:cubicBezTo>
                  <a:cubicBezTo>
                    <a:pt x="3302000" y="97790"/>
                    <a:pt x="3361690" y="64770"/>
                    <a:pt x="3296920" y="46990"/>
                  </a:cubicBezTo>
                  <a:cubicBezTo>
                    <a:pt x="3208020" y="53340"/>
                    <a:pt x="3117850" y="72390"/>
                    <a:pt x="3032760" y="60960"/>
                  </a:cubicBezTo>
                  <a:cubicBezTo>
                    <a:pt x="3037840" y="59690"/>
                    <a:pt x="3040380" y="74930"/>
                    <a:pt x="3031490" y="74930"/>
                  </a:cubicBezTo>
                  <a:cubicBezTo>
                    <a:pt x="3022600" y="44450"/>
                    <a:pt x="3002280" y="82550"/>
                    <a:pt x="2987040" y="71120"/>
                  </a:cubicBezTo>
                  <a:cubicBezTo>
                    <a:pt x="2988310" y="64770"/>
                    <a:pt x="2995930" y="63500"/>
                    <a:pt x="2999740" y="59690"/>
                  </a:cubicBezTo>
                  <a:cubicBezTo>
                    <a:pt x="2961640" y="46990"/>
                    <a:pt x="2928620" y="66040"/>
                    <a:pt x="2893060" y="53340"/>
                  </a:cubicBezTo>
                  <a:cubicBezTo>
                    <a:pt x="2858770" y="66040"/>
                    <a:pt x="2816860" y="39370"/>
                    <a:pt x="2794000" y="54610"/>
                  </a:cubicBezTo>
                  <a:cubicBezTo>
                    <a:pt x="2799080" y="43180"/>
                    <a:pt x="2778760" y="45720"/>
                    <a:pt x="2771140" y="39370"/>
                  </a:cubicBezTo>
                  <a:cubicBezTo>
                    <a:pt x="2745740" y="74930"/>
                    <a:pt x="2702560" y="26670"/>
                    <a:pt x="2672080" y="50800"/>
                  </a:cubicBezTo>
                  <a:lnTo>
                    <a:pt x="2673350" y="44450"/>
                  </a:lnTo>
                  <a:cubicBezTo>
                    <a:pt x="2578100" y="46990"/>
                    <a:pt x="2475230" y="39370"/>
                    <a:pt x="2377440" y="55880"/>
                  </a:cubicBezTo>
                  <a:cubicBezTo>
                    <a:pt x="2321560" y="59690"/>
                    <a:pt x="2259330" y="27940"/>
                    <a:pt x="2198370" y="43180"/>
                  </a:cubicBezTo>
                  <a:cubicBezTo>
                    <a:pt x="2186940" y="48260"/>
                    <a:pt x="2195830" y="55880"/>
                    <a:pt x="2186940" y="58420"/>
                  </a:cubicBezTo>
                  <a:cubicBezTo>
                    <a:pt x="2171700" y="57150"/>
                    <a:pt x="2186940" y="46990"/>
                    <a:pt x="2180590" y="43180"/>
                  </a:cubicBezTo>
                  <a:cubicBezTo>
                    <a:pt x="2150110" y="57150"/>
                    <a:pt x="2110740" y="40640"/>
                    <a:pt x="2072640" y="40640"/>
                  </a:cubicBezTo>
                  <a:cubicBezTo>
                    <a:pt x="2067560" y="45720"/>
                    <a:pt x="2057400" y="48260"/>
                    <a:pt x="2061210" y="55880"/>
                  </a:cubicBezTo>
                  <a:cubicBezTo>
                    <a:pt x="2019300" y="31750"/>
                    <a:pt x="1962150" y="64770"/>
                    <a:pt x="1918970" y="45720"/>
                  </a:cubicBezTo>
                  <a:cubicBezTo>
                    <a:pt x="1934210" y="76200"/>
                    <a:pt x="1893570" y="62230"/>
                    <a:pt x="1878330" y="69850"/>
                  </a:cubicBezTo>
                  <a:cubicBezTo>
                    <a:pt x="1869440" y="68580"/>
                    <a:pt x="1869440" y="60960"/>
                    <a:pt x="1871980" y="54610"/>
                  </a:cubicBezTo>
                  <a:cubicBezTo>
                    <a:pt x="1840230" y="58420"/>
                    <a:pt x="1823720" y="59690"/>
                    <a:pt x="1784350" y="50800"/>
                  </a:cubicBezTo>
                  <a:cubicBezTo>
                    <a:pt x="1766570" y="54610"/>
                    <a:pt x="1761490" y="71120"/>
                    <a:pt x="1739900" y="66040"/>
                  </a:cubicBezTo>
                  <a:cubicBezTo>
                    <a:pt x="1727200" y="44450"/>
                    <a:pt x="1695450" y="64770"/>
                    <a:pt x="1675130" y="57150"/>
                  </a:cubicBezTo>
                  <a:cubicBezTo>
                    <a:pt x="1680210" y="74930"/>
                    <a:pt x="1653540" y="90170"/>
                    <a:pt x="1633220" y="82550"/>
                  </a:cubicBezTo>
                  <a:lnTo>
                    <a:pt x="1639570" y="57150"/>
                  </a:lnTo>
                  <a:cubicBezTo>
                    <a:pt x="1631950" y="58420"/>
                    <a:pt x="1624330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9250" y="237490"/>
                    <a:pt x="1638300" y="238760"/>
                    <a:pt x="1667510" y="250190"/>
                  </a:cubicBezTo>
                  <a:cubicBezTo>
                    <a:pt x="1654810" y="245110"/>
                    <a:pt x="1667510" y="233680"/>
                    <a:pt x="1673860" y="232410"/>
                  </a:cubicBezTo>
                  <a:lnTo>
                    <a:pt x="1687830" y="250190"/>
                  </a:lnTo>
                  <a:cubicBezTo>
                    <a:pt x="1704340" y="260350"/>
                    <a:pt x="1727200" y="243840"/>
                    <a:pt x="1742440" y="233680"/>
                  </a:cubicBezTo>
                  <a:cubicBezTo>
                    <a:pt x="1744980" y="237490"/>
                    <a:pt x="1746250" y="242570"/>
                    <a:pt x="1746250" y="246380"/>
                  </a:cubicBezTo>
                  <a:cubicBezTo>
                    <a:pt x="1761490" y="257810"/>
                    <a:pt x="1761490" y="236220"/>
                    <a:pt x="1767840" y="232410"/>
                  </a:cubicBezTo>
                  <a:lnTo>
                    <a:pt x="1778000" y="245110"/>
                  </a:lnTo>
                  <a:lnTo>
                    <a:pt x="1780540" y="232410"/>
                  </a:lnTo>
                  <a:cubicBezTo>
                    <a:pt x="1795780" y="224790"/>
                    <a:pt x="1816100" y="228600"/>
                    <a:pt x="1813560" y="248920"/>
                  </a:cubicBezTo>
                  <a:cubicBezTo>
                    <a:pt x="1819910" y="245110"/>
                    <a:pt x="1824990" y="241300"/>
                    <a:pt x="1817370" y="234950"/>
                  </a:cubicBezTo>
                  <a:cubicBezTo>
                    <a:pt x="1832610" y="246380"/>
                    <a:pt x="1873250" y="246380"/>
                    <a:pt x="1899920" y="240030"/>
                  </a:cubicBezTo>
                  <a:cubicBezTo>
                    <a:pt x="1887220" y="234950"/>
                    <a:pt x="1888490" y="228600"/>
                    <a:pt x="1887220" y="215900"/>
                  </a:cubicBezTo>
                  <a:cubicBezTo>
                    <a:pt x="1901190" y="194310"/>
                    <a:pt x="1902460" y="219710"/>
                    <a:pt x="1913890" y="207010"/>
                  </a:cubicBezTo>
                  <a:cubicBezTo>
                    <a:pt x="1913890" y="214630"/>
                    <a:pt x="1926590" y="223520"/>
                    <a:pt x="1913890" y="228600"/>
                  </a:cubicBezTo>
                  <a:cubicBezTo>
                    <a:pt x="1949450" y="256540"/>
                    <a:pt x="2000250" y="233680"/>
                    <a:pt x="2045970" y="240030"/>
                  </a:cubicBezTo>
                  <a:cubicBezTo>
                    <a:pt x="2054860" y="236220"/>
                    <a:pt x="2052320" y="233680"/>
                    <a:pt x="2056130" y="227330"/>
                  </a:cubicBezTo>
                  <a:cubicBezTo>
                    <a:pt x="2085340" y="248920"/>
                    <a:pt x="2119630" y="226060"/>
                    <a:pt x="2150110" y="236220"/>
                  </a:cubicBezTo>
                  <a:cubicBezTo>
                    <a:pt x="2143760" y="227330"/>
                    <a:pt x="2152650" y="201930"/>
                    <a:pt x="2170430" y="200660"/>
                  </a:cubicBezTo>
                  <a:cubicBezTo>
                    <a:pt x="2189480" y="182880"/>
                    <a:pt x="2178050" y="226060"/>
                    <a:pt x="2194560" y="236220"/>
                  </a:cubicBezTo>
                  <a:cubicBezTo>
                    <a:pt x="2203450" y="227330"/>
                    <a:pt x="2218690" y="226060"/>
                    <a:pt x="2225040" y="227330"/>
                  </a:cubicBezTo>
                  <a:lnTo>
                    <a:pt x="2225040" y="229870"/>
                  </a:lnTo>
                  <a:cubicBezTo>
                    <a:pt x="2235200" y="219710"/>
                    <a:pt x="2251710" y="214630"/>
                    <a:pt x="2264410" y="223520"/>
                  </a:cubicBezTo>
                  <a:lnTo>
                    <a:pt x="2261870" y="224790"/>
                  </a:lnTo>
                  <a:cubicBezTo>
                    <a:pt x="2272030" y="226060"/>
                    <a:pt x="2283460" y="237490"/>
                    <a:pt x="2293620" y="236220"/>
                  </a:cubicBezTo>
                  <a:cubicBezTo>
                    <a:pt x="2298700" y="219710"/>
                    <a:pt x="2324100" y="229870"/>
                    <a:pt x="2330450" y="214630"/>
                  </a:cubicBezTo>
                  <a:cubicBezTo>
                    <a:pt x="2331720" y="215900"/>
                    <a:pt x="2330450" y="217170"/>
                    <a:pt x="2332990" y="220980"/>
                  </a:cubicBezTo>
                  <a:lnTo>
                    <a:pt x="2334260" y="207010"/>
                  </a:lnTo>
                  <a:lnTo>
                    <a:pt x="2354580" y="214630"/>
                  </a:lnTo>
                  <a:cubicBezTo>
                    <a:pt x="2349500" y="219710"/>
                    <a:pt x="2349500" y="226060"/>
                    <a:pt x="2343150" y="229870"/>
                  </a:cubicBezTo>
                  <a:cubicBezTo>
                    <a:pt x="2366010" y="240030"/>
                    <a:pt x="2350770" y="217170"/>
                    <a:pt x="2362200" y="209550"/>
                  </a:cubicBezTo>
                  <a:cubicBezTo>
                    <a:pt x="2377440" y="199390"/>
                    <a:pt x="2377440" y="213360"/>
                    <a:pt x="2383790" y="219710"/>
                  </a:cubicBezTo>
                  <a:cubicBezTo>
                    <a:pt x="2377440" y="227330"/>
                    <a:pt x="2372360" y="215900"/>
                    <a:pt x="2368550" y="218440"/>
                  </a:cubicBezTo>
                  <a:cubicBezTo>
                    <a:pt x="2359660" y="229870"/>
                    <a:pt x="2377440" y="223520"/>
                    <a:pt x="2378710" y="231140"/>
                  </a:cubicBezTo>
                  <a:cubicBezTo>
                    <a:pt x="2382520" y="231140"/>
                    <a:pt x="2383790" y="214630"/>
                    <a:pt x="2395220" y="217170"/>
                  </a:cubicBezTo>
                  <a:cubicBezTo>
                    <a:pt x="2405380" y="218440"/>
                    <a:pt x="2428240" y="214630"/>
                    <a:pt x="2425700" y="229870"/>
                  </a:cubicBezTo>
                  <a:cubicBezTo>
                    <a:pt x="2434590" y="222250"/>
                    <a:pt x="2443480" y="223520"/>
                    <a:pt x="2449830" y="215900"/>
                  </a:cubicBezTo>
                  <a:cubicBezTo>
                    <a:pt x="2442210" y="213360"/>
                    <a:pt x="2426970" y="209550"/>
                    <a:pt x="2425700" y="199390"/>
                  </a:cubicBezTo>
                  <a:cubicBezTo>
                    <a:pt x="2433320" y="196850"/>
                    <a:pt x="2447290" y="193040"/>
                    <a:pt x="2449830" y="199390"/>
                  </a:cubicBezTo>
                  <a:lnTo>
                    <a:pt x="2443480" y="203200"/>
                  </a:lnTo>
                  <a:cubicBezTo>
                    <a:pt x="2449830" y="199390"/>
                    <a:pt x="2470150" y="204470"/>
                    <a:pt x="2459990" y="189230"/>
                  </a:cubicBezTo>
                  <a:lnTo>
                    <a:pt x="2475230" y="209550"/>
                  </a:lnTo>
                  <a:cubicBezTo>
                    <a:pt x="2480310" y="198120"/>
                    <a:pt x="2495550" y="198120"/>
                    <a:pt x="2508250" y="195580"/>
                  </a:cubicBezTo>
                  <a:cubicBezTo>
                    <a:pt x="2508250" y="210820"/>
                    <a:pt x="2499360" y="228600"/>
                    <a:pt x="2522220" y="232410"/>
                  </a:cubicBezTo>
                  <a:lnTo>
                    <a:pt x="2542540" y="215900"/>
                  </a:lnTo>
                  <a:cubicBezTo>
                    <a:pt x="2552700" y="214630"/>
                    <a:pt x="2555240" y="218440"/>
                    <a:pt x="2553970" y="227330"/>
                  </a:cubicBezTo>
                  <a:cubicBezTo>
                    <a:pt x="2589530" y="236220"/>
                    <a:pt x="2590800" y="184150"/>
                    <a:pt x="2618740" y="198120"/>
                  </a:cubicBezTo>
                  <a:cubicBezTo>
                    <a:pt x="2607310" y="217170"/>
                    <a:pt x="2616200" y="218440"/>
                    <a:pt x="2628900" y="223520"/>
                  </a:cubicBezTo>
                  <a:cubicBezTo>
                    <a:pt x="2628900" y="220980"/>
                    <a:pt x="2630170" y="214630"/>
                    <a:pt x="2635250" y="213360"/>
                  </a:cubicBezTo>
                  <a:cubicBezTo>
                    <a:pt x="2631440" y="204470"/>
                    <a:pt x="2627630" y="226060"/>
                    <a:pt x="2617470" y="213360"/>
                  </a:cubicBezTo>
                  <a:cubicBezTo>
                    <a:pt x="2614930" y="201930"/>
                    <a:pt x="2628900" y="205740"/>
                    <a:pt x="2635250" y="201930"/>
                  </a:cubicBezTo>
                  <a:cubicBezTo>
                    <a:pt x="2660650" y="242570"/>
                    <a:pt x="2719070" y="212090"/>
                    <a:pt x="2759710" y="231140"/>
                  </a:cubicBezTo>
                  <a:cubicBezTo>
                    <a:pt x="2757170" y="208280"/>
                    <a:pt x="2777490" y="224790"/>
                    <a:pt x="2786380" y="215900"/>
                  </a:cubicBezTo>
                  <a:cubicBezTo>
                    <a:pt x="2783840" y="240030"/>
                    <a:pt x="2809240" y="212090"/>
                    <a:pt x="2820670" y="226060"/>
                  </a:cubicBezTo>
                  <a:lnTo>
                    <a:pt x="2815590" y="207010"/>
                  </a:lnTo>
                  <a:cubicBezTo>
                    <a:pt x="2840990" y="220980"/>
                    <a:pt x="2856230" y="171450"/>
                    <a:pt x="2871470" y="199390"/>
                  </a:cubicBezTo>
                  <a:cubicBezTo>
                    <a:pt x="2885440" y="207010"/>
                    <a:pt x="2866390" y="215900"/>
                    <a:pt x="2861310" y="219710"/>
                  </a:cubicBezTo>
                  <a:cubicBezTo>
                    <a:pt x="2880360" y="245110"/>
                    <a:pt x="2913380" y="199390"/>
                    <a:pt x="2928620" y="227330"/>
                  </a:cubicBezTo>
                  <a:cubicBezTo>
                    <a:pt x="2929890" y="218440"/>
                    <a:pt x="2924810" y="203200"/>
                    <a:pt x="2941320" y="194310"/>
                  </a:cubicBezTo>
                  <a:cubicBezTo>
                    <a:pt x="2955290" y="204470"/>
                    <a:pt x="2981960" y="217170"/>
                    <a:pt x="2979420" y="220980"/>
                  </a:cubicBezTo>
                  <a:cubicBezTo>
                    <a:pt x="2990850" y="215900"/>
                    <a:pt x="2993390" y="209550"/>
                    <a:pt x="3006090" y="217170"/>
                  </a:cubicBezTo>
                  <a:cubicBezTo>
                    <a:pt x="3004820" y="223520"/>
                    <a:pt x="2999740" y="223520"/>
                    <a:pt x="2995930" y="227330"/>
                  </a:cubicBezTo>
                  <a:cubicBezTo>
                    <a:pt x="3014980" y="233680"/>
                    <a:pt x="3031490" y="223520"/>
                    <a:pt x="3048000" y="214630"/>
                  </a:cubicBezTo>
                  <a:cubicBezTo>
                    <a:pt x="3058160" y="232410"/>
                    <a:pt x="3092450" y="223520"/>
                    <a:pt x="3115310" y="233680"/>
                  </a:cubicBezTo>
                  <a:cubicBezTo>
                    <a:pt x="3128010" y="212090"/>
                    <a:pt x="3150870" y="242570"/>
                    <a:pt x="3153410" y="214630"/>
                  </a:cubicBezTo>
                  <a:cubicBezTo>
                    <a:pt x="3153410" y="217170"/>
                    <a:pt x="3155950" y="220980"/>
                    <a:pt x="3157220" y="223520"/>
                  </a:cubicBezTo>
                  <a:cubicBezTo>
                    <a:pt x="3166110" y="215900"/>
                    <a:pt x="3172460" y="196850"/>
                    <a:pt x="3182620" y="195580"/>
                  </a:cubicBezTo>
                  <a:lnTo>
                    <a:pt x="3178810" y="214630"/>
                  </a:lnTo>
                  <a:cubicBezTo>
                    <a:pt x="3176270" y="236220"/>
                    <a:pt x="3204210" y="222250"/>
                    <a:pt x="3210560" y="228600"/>
                  </a:cubicBezTo>
                  <a:cubicBezTo>
                    <a:pt x="3204210" y="215900"/>
                    <a:pt x="3223260" y="229870"/>
                    <a:pt x="3224530" y="217170"/>
                  </a:cubicBezTo>
                  <a:lnTo>
                    <a:pt x="3237230" y="210820"/>
                  </a:lnTo>
                  <a:cubicBezTo>
                    <a:pt x="3257550" y="205740"/>
                    <a:pt x="3239770" y="201930"/>
                    <a:pt x="3263900" y="199390"/>
                  </a:cubicBezTo>
                  <a:cubicBezTo>
                    <a:pt x="3277870" y="198120"/>
                    <a:pt x="3268980" y="220980"/>
                    <a:pt x="3263900" y="218440"/>
                  </a:cubicBezTo>
                  <a:cubicBezTo>
                    <a:pt x="3275330" y="228600"/>
                    <a:pt x="3288030" y="222250"/>
                    <a:pt x="3299460" y="218440"/>
                  </a:cubicBezTo>
                  <a:cubicBezTo>
                    <a:pt x="3294380" y="218440"/>
                    <a:pt x="3293110" y="217170"/>
                    <a:pt x="3298190" y="213360"/>
                  </a:cubicBezTo>
                  <a:cubicBezTo>
                    <a:pt x="3298190" y="215900"/>
                    <a:pt x="3299460" y="217170"/>
                    <a:pt x="3300730" y="218440"/>
                  </a:cubicBezTo>
                  <a:cubicBezTo>
                    <a:pt x="3305810" y="217170"/>
                    <a:pt x="3309620" y="215900"/>
                    <a:pt x="3314700" y="215900"/>
                  </a:cubicBezTo>
                  <a:lnTo>
                    <a:pt x="3314700" y="217170"/>
                  </a:lnTo>
                  <a:cubicBezTo>
                    <a:pt x="3321050" y="215900"/>
                    <a:pt x="3327400" y="214630"/>
                    <a:pt x="3332480" y="213360"/>
                  </a:cubicBezTo>
                  <a:cubicBezTo>
                    <a:pt x="3336290" y="212090"/>
                    <a:pt x="3338830" y="210820"/>
                    <a:pt x="3341370" y="210820"/>
                  </a:cubicBezTo>
                  <a:cubicBezTo>
                    <a:pt x="3348990" y="209550"/>
                    <a:pt x="3351530" y="209550"/>
                    <a:pt x="3343910" y="213360"/>
                  </a:cubicBezTo>
                  <a:cubicBezTo>
                    <a:pt x="3342640" y="212090"/>
                    <a:pt x="3342640" y="210820"/>
                    <a:pt x="3341370" y="210820"/>
                  </a:cubicBezTo>
                  <a:cubicBezTo>
                    <a:pt x="3338830" y="210820"/>
                    <a:pt x="3336290" y="212090"/>
                    <a:pt x="3332480" y="213360"/>
                  </a:cubicBezTo>
                  <a:cubicBezTo>
                    <a:pt x="3327400" y="215900"/>
                    <a:pt x="3322320" y="220980"/>
                    <a:pt x="3318510" y="222250"/>
                  </a:cubicBezTo>
                  <a:cubicBezTo>
                    <a:pt x="3322320" y="222250"/>
                    <a:pt x="3326130" y="223520"/>
                    <a:pt x="3328670" y="226060"/>
                  </a:cubicBezTo>
                  <a:lnTo>
                    <a:pt x="3324860" y="240030"/>
                  </a:lnTo>
                  <a:cubicBezTo>
                    <a:pt x="3333750" y="241300"/>
                    <a:pt x="3356610" y="224790"/>
                    <a:pt x="3356610" y="218440"/>
                  </a:cubicBezTo>
                  <a:cubicBezTo>
                    <a:pt x="3389630" y="231140"/>
                    <a:pt x="3445510" y="220980"/>
                    <a:pt x="3468370" y="212090"/>
                  </a:cubicBezTo>
                  <a:cubicBezTo>
                    <a:pt x="3469640" y="210820"/>
                    <a:pt x="3472180" y="209550"/>
                    <a:pt x="3474720" y="209550"/>
                  </a:cubicBezTo>
                  <a:cubicBezTo>
                    <a:pt x="3473450" y="210820"/>
                    <a:pt x="3470910" y="210820"/>
                    <a:pt x="3468370" y="212090"/>
                  </a:cubicBezTo>
                  <a:cubicBezTo>
                    <a:pt x="3464560" y="215900"/>
                    <a:pt x="3463290" y="219710"/>
                    <a:pt x="3468370" y="214630"/>
                  </a:cubicBezTo>
                  <a:cubicBezTo>
                    <a:pt x="3479800" y="212090"/>
                    <a:pt x="3492500" y="199390"/>
                    <a:pt x="3493770" y="208280"/>
                  </a:cubicBezTo>
                  <a:cubicBezTo>
                    <a:pt x="3505200" y="201930"/>
                    <a:pt x="3503930" y="218440"/>
                    <a:pt x="3521710" y="219710"/>
                  </a:cubicBezTo>
                  <a:cubicBezTo>
                    <a:pt x="3521710" y="222250"/>
                    <a:pt x="3522980" y="212090"/>
                    <a:pt x="3521710" y="208280"/>
                  </a:cubicBezTo>
                  <a:cubicBezTo>
                    <a:pt x="3520440" y="208280"/>
                    <a:pt x="3520440" y="207010"/>
                    <a:pt x="3519170" y="207010"/>
                  </a:cubicBezTo>
                  <a:cubicBezTo>
                    <a:pt x="3520440" y="207010"/>
                    <a:pt x="3521710" y="207010"/>
                    <a:pt x="3521710" y="208280"/>
                  </a:cubicBezTo>
                  <a:cubicBezTo>
                    <a:pt x="3550920" y="227330"/>
                    <a:pt x="3586480" y="194310"/>
                    <a:pt x="3620770" y="207010"/>
                  </a:cubicBezTo>
                  <a:lnTo>
                    <a:pt x="3622040" y="207010"/>
                  </a:lnTo>
                  <a:lnTo>
                    <a:pt x="3620770" y="207010"/>
                  </a:lnTo>
                  <a:cubicBezTo>
                    <a:pt x="3618230" y="208280"/>
                    <a:pt x="3614420" y="215900"/>
                    <a:pt x="3610610" y="220980"/>
                  </a:cubicBezTo>
                  <a:cubicBezTo>
                    <a:pt x="3637280" y="213360"/>
                    <a:pt x="3662680" y="208280"/>
                    <a:pt x="3686810" y="190500"/>
                  </a:cubicBezTo>
                  <a:cubicBezTo>
                    <a:pt x="3684270" y="196850"/>
                    <a:pt x="3685540" y="203200"/>
                    <a:pt x="3679190" y="207010"/>
                  </a:cubicBezTo>
                  <a:cubicBezTo>
                    <a:pt x="3698240" y="207010"/>
                    <a:pt x="3719830" y="203200"/>
                    <a:pt x="3728720" y="189230"/>
                  </a:cubicBezTo>
                  <a:cubicBezTo>
                    <a:pt x="3716020" y="182880"/>
                    <a:pt x="3727450" y="196850"/>
                    <a:pt x="3719830" y="196850"/>
                  </a:cubicBezTo>
                  <a:cubicBezTo>
                    <a:pt x="3705860" y="184150"/>
                    <a:pt x="3729990" y="170180"/>
                    <a:pt x="3742690" y="173990"/>
                  </a:cubicBezTo>
                  <a:lnTo>
                    <a:pt x="3742690" y="176530"/>
                  </a:lnTo>
                  <a:cubicBezTo>
                    <a:pt x="3761740" y="176530"/>
                    <a:pt x="3761740" y="167640"/>
                    <a:pt x="3780790" y="167640"/>
                  </a:cubicBezTo>
                  <a:cubicBezTo>
                    <a:pt x="3792220" y="175260"/>
                    <a:pt x="3770630" y="171450"/>
                    <a:pt x="3775710" y="180340"/>
                  </a:cubicBezTo>
                  <a:cubicBezTo>
                    <a:pt x="3779520" y="203200"/>
                    <a:pt x="3817620" y="195580"/>
                    <a:pt x="3821430" y="198120"/>
                  </a:cubicBezTo>
                  <a:cubicBezTo>
                    <a:pt x="3826510" y="193040"/>
                    <a:pt x="3832860" y="189230"/>
                    <a:pt x="3831590" y="182880"/>
                  </a:cubicBezTo>
                  <a:cubicBezTo>
                    <a:pt x="3845560" y="176530"/>
                    <a:pt x="3837940" y="196850"/>
                    <a:pt x="3848100" y="195580"/>
                  </a:cubicBezTo>
                  <a:lnTo>
                    <a:pt x="3887470" y="152400"/>
                  </a:lnTo>
                  <a:cubicBezTo>
                    <a:pt x="3887470" y="151130"/>
                    <a:pt x="3888740" y="149860"/>
                    <a:pt x="3890010" y="149860"/>
                  </a:cubicBezTo>
                  <a:lnTo>
                    <a:pt x="3887470" y="152400"/>
                  </a:lnTo>
                  <a:cubicBezTo>
                    <a:pt x="3886200" y="158750"/>
                    <a:pt x="3900170" y="171450"/>
                    <a:pt x="3888740" y="180340"/>
                  </a:cubicBezTo>
                  <a:cubicBezTo>
                    <a:pt x="3919220" y="177800"/>
                    <a:pt x="3935730" y="149860"/>
                    <a:pt x="3954780" y="135890"/>
                  </a:cubicBezTo>
                  <a:cubicBezTo>
                    <a:pt x="3963670" y="139700"/>
                    <a:pt x="3992880" y="130810"/>
                    <a:pt x="4003040" y="129540"/>
                  </a:cubicBezTo>
                  <a:cubicBezTo>
                    <a:pt x="4008120" y="142240"/>
                    <a:pt x="3994150" y="128270"/>
                    <a:pt x="3991610" y="138430"/>
                  </a:cubicBezTo>
                  <a:lnTo>
                    <a:pt x="4006850" y="152400"/>
                  </a:lnTo>
                  <a:cubicBezTo>
                    <a:pt x="3986530" y="154940"/>
                    <a:pt x="4009390" y="173990"/>
                    <a:pt x="3997960" y="182880"/>
                  </a:cubicBezTo>
                  <a:cubicBezTo>
                    <a:pt x="4014470" y="175260"/>
                    <a:pt x="4052570" y="184150"/>
                    <a:pt x="4076700" y="187960"/>
                  </a:cubicBezTo>
                  <a:cubicBezTo>
                    <a:pt x="4060190" y="161290"/>
                    <a:pt x="4109720" y="175260"/>
                    <a:pt x="4108450" y="151130"/>
                  </a:cubicBezTo>
                  <a:cubicBezTo>
                    <a:pt x="4136390" y="147320"/>
                    <a:pt x="4122420" y="170180"/>
                    <a:pt x="4133850" y="175260"/>
                  </a:cubicBezTo>
                  <a:cubicBezTo>
                    <a:pt x="4163060" y="166370"/>
                    <a:pt x="4191000" y="172720"/>
                    <a:pt x="4217670" y="170180"/>
                  </a:cubicBezTo>
                  <a:cubicBezTo>
                    <a:pt x="4217670" y="170180"/>
                    <a:pt x="4217670" y="172720"/>
                    <a:pt x="4216400" y="175260"/>
                  </a:cubicBezTo>
                  <a:cubicBezTo>
                    <a:pt x="4240530" y="167640"/>
                    <a:pt x="4281170" y="175260"/>
                    <a:pt x="4305300" y="153670"/>
                  </a:cubicBezTo>
                  <a:cubicBezTo>
                    <a:pt x="4304030" y="158750"/>
                    <a:pt x="4306570" y="162560"/>
                    <a:pt x="4300220" y="166370"/>
                  </a:cubicBezTo>
                  <a:cubicBezTo>
                    <a:pt x="4326890" y="175260"/>
                    <a:pt x="4305300" y="135890"/>
                    <a:pt x="4335780" y="149860"/>
                  </a:cubicBezTo>
                  <a:lnTo>
                    <a:pt x="4328160" y="161290"/>
                  </a:lnTo>
                  <a:cubicBezTo>
                    <a:pt x="4347210" y="149860"/>
                    <a:pt x="4364990" y="171450"/>
                    <a:pt x="4386580" y="153670"/>
                  </a:cubicBezTo>
                  <a:cubicBezTo>
                    <a:pt x="4387850" y="160020"/>
                    <a:pt x="4382770" y="162560"/>
                    <a:pt x="4378960" y="165100"/>
                  </a:cubicBezTo>
                  <a:cubicBezTo>
                    <a:pt x="4399280" y="160020"/>
                    <a:pt x="4420870" y="162560"/>
                    <a:pt x="4437380" y="146050"/>
                  </a:cubicBezTo>
                  <a:cubicBezTo>
                    <a:pt x="4439920" y="153670"/>
                    <a:pt x="4437380" y="160020"/>
                    <a:pt x="4429760" y="165100"/>
                  </a:cubicBezTo>
                  <a:cubicBezTo>
                    <a:pt x="4448810" y="173990"/>
                    <a:pt x="4451350" y="143510"/>
                    <a:pt x="4469130" y="152400"/>
                  </a:cubicBezTo>
                  <a:cubicBezTo>
                    <a:pt x="4474210" y="153670"/>
                    <a:pt x="4484370" y="163830"/>
                    <a:pt x="4480560" y="163830"/>
                  </a:cubicBezTo>
                  <a:cubicBezTo>
                    <a:pt x="4489450" y="153670"/>
                    <a:pt x="4516120" y="153670"/>
                    <a:pt x="4526280" y="149860"/>
                  </a:cubicBezTo>
                  <a:cubicBezTo>
                    <a:pt x="4528820" y="157480"/>
                    <a:pt x="4536440" y="160020"/>
                    <a:pt x="4546600" y="167640"/>
                  </a:cubicBezTo>
                  <a:cubicBezTo>
                    <a:pt x="4632960" y="167640"/>
                    <a:pt x="4721860" y="170180"/>
                    <a:pt x="4808220" y="157480"/>
                  </a:cubicBezTo>
                  <a:cubicBezTo>
                    <a:pt x="4819650" y="156210"/>
                    <a:pt x="4832350" y="153670"/>
                    <a:pt x="4843780" y="151130"/>
                  </a:cubicBezTo>
                  <a:cubicBezTo>
                    <a:pt x="4860290" y="175260"/>
                    <a:pt x="4820920" y="166370"/>
                    <a:pt x="4831080" y="181610"/>
                  </a:cubicBezTo>
                  <a:cubicBezTo>
                    <a:pt x="4829810" y="161290"/>
                    <a:pt x="4847590" y="175260"/>
                    <a:pt x="4876800" y="168910"/>
                  </a:cubicBezTo>
                  <a:lnTo>
                    <a:pt x="4878070" y="171450"/>
                  </a:lnTo>
                  <a:cubicBezTo>
                    <a:pt x="4890770" y="167640"/>
                    <a:pt x="4898390" y="180340"/>
                    <a:pt x="4911090" y="173990"/>
                  </a:cubicBezTo>
                  <a:lnTo>
                    <a:pt x="4911090" y="168910"/>
                  </a:lnTo>
                  <a:cubicBezTo>
                    <a:pt x="4925060" y="156210"/>
                    <a:pt x="4942840" y="195580"/>
                    <a:pt x="4950460" y="168910"/>
                  </a:cubicBezTo>
                  <a:lnTo>
                    <a:pt x="4961890" y="182880"/>
                  </a:lnTo>
                  <a:cubicBezTo>
                    <a:pt x="4975860" y="160020"/>
                    <a:pt x="4984750" y="190500"/>
                    <a:pt x="5002530" y="170180"/>
                  </a:cubicBezTo>
                  <a:lnTo>
                    <a:pt x="4999990" y="173990"/>
                  </a:lnTo>
                  <a:cubicBezTo>
                    <a:pt x="5024120" y="184150"/>
                    <a:pt x="5049520" y="148590"/>
                    <a:pt x="5058410" y="167640"/>
                  </a:cubicBezTo>
                  <a:cubicBezTo>
                    <a:pt x="5078730" y="163830"/>
                    <a:pt x="5101590" y="160020"/>
                    <a:pt x="5105400" y="140970"/>
                  </a:cubicBezTo>
                  <a:cubicBezTo>
                    <a:pt x="5110480" y="147320"/>
                    <a:pt x="5106670" y="158750"/>
                    <a:pt x="5104130" y="165100"/>
                  </a:cubicBezTo>
                  <a:cubicBezTo>
                    <a:pt x="5180330" y="156210"/>
                    <a:pt x="5264150" y="160020"/>
                    <a:pt x="5331460" y="135890"/>
                  </a:cubicBezTo>
                  <a:cubicBezTo>
                    <a:pt x="5335270" y="139700"/>
                    <a:pt x="5330190" y="142240"/>
                    <a:pt x="5328920" y="147320"/>
                  </a:cubicBezTo>
                  <a:cubicBezTo>
                    <a:pt x="5370830" y="125730"/>
                    <a:pt x="5415280" y="170180"/>
                    <a:pt x="5445760" y="129540"/>
                  </a:cubicBezTo>
                  <a:lnTo>
                    <a:pt x="5457190" y="113030"/>
                  </a:lnTo>
                  <a:cubicBezTo>
                    <a:pt x="5467350" y="119380"/>
                    <a:pt x="5466080" y="132080"/>
                    <a:pt x="5473700" y="137160"/>
                  </a:cubicBezTo>
                  <a:cubicBezTo>
                    <a:pt x="5481320" y="125730"/>
                    <a:pt x="5511800" y="134620"/>
                    <a:pt x="5516880" y="119380"/>
                  </a:cubicBezTo>
                  <a:cubicBezTo>
                    <a:pt x="5521960" y="125730"/>
                    <a:pt x="5515610" y="128270"/>
                    <a:pt x="5515610" y="133350"/>
                  </a:cubicBezTo>
                  <a:cubicBezTo>
                    <a:pt x="5534660" y="137160"/>
                    <a:pt x="5557520" y="111760"/>
                    <a:pt x="5575300" y="116840"/>
                  </a:cubicBezTo>
                  <a:lnTo>
                    <a:pt x="5568950" y="124460"/>
                  </a:lnTo>
                  <a:cubicBezTo>
                    <a:pt x="5665470" y="153670"/>
                    <a:pt x="5788660" y="176530"/>
                    <a:pt x="5868670" y="138430"/>
                  </a:cubicBezTo>
                  <a:cubicBezTo>
                    <a:pt x="5890260" y="132080"/>
                    <a:pt x="5878830" y="160020"/>
                    <a:pt x="5887720" y="158750"/>
                  </a:cubicBezTo>
                  <a:cubicBezTo>
                    <a:pt x="5969000" y="128270"/>
                    <a:pt x="6066790" y="176530"/>
                    <a:pt x="6141720" y="128270"/>
                  </a:cubicBezTo>
                  <a:cubicBezTo>
                    <a:pt x="6200140" y="115570"/>
                    <a:pt x="6217920" y="62230"/>
                    <a:pt x="6217920" y="62230"/>
                  </a:cubicBezTo>
                  <a:cubicBezTo>
                    <a:pt x="6079490" y="83820"/>
                    <a:pt x="5955030" y="60960"/>
                    <a:pt x="5815330" y="33020"/>
                  </a:cubicBezTo>
                  <a:close/>
                </a:path>
              </a:pathLst>
            </a:custGeom>
            <a:solidFill>
              <a:srgbClr val="E05A47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2636313" y="1841597"/>
            <a:ext cx="4082087" cy="398887"/>
            <a:chOff x="0" y="0"/>
            <a:chExt cx="6350000" cy="355600"/>
          </a:xfrm>
        </p:grpSpPr>
        <p:sp>
          <p:nvSpPr>
            <p:cNvPr id="11" name="Freeform 11"/>
            <p:cNvSpPr/>
            <p:nvPr/>
          </p:nvSpPr>
          <p:spPr>
            <a:xfrm>
              <a:off x="92710" y="21590"/>
              <a:ext cx="6217920" cy="293370"/>
            </a:xfrm>
            <a:custGeom>
              <a:avLst/>
              <a:gdLst/>
              <a:ahLst/>
              <a:cxnLst/>
              <a:rect l="l" t="t" r="r" b="b"/>
              <a:pathLst>
                <a:path w="6217920" h="293370">
                  <a:moveTo>
                    <a:pt x="5815330" y="33020"/>
                  </a:moveTo>
                  <a:cubicBezTo>
                    <a:pt x="5768340" y="36830"/>
                    <a:pt x="5707380" y="45720"/>
                    <a:pt x="5664200" y="36830"/>
                  </a:cubicBezTo>
                  <a:cubicBezTo>
                    <a:pt x="5482590" y="41910"/>
                    <a:pt x="5300980" y="0"/>
                    <a:pt x="5115560" y="17780"/>
                  </a:cubicBezTo>
                  <a:cubicBezTo>
                    <a:pt x="5125720" y="24130"/>
                    <a:pt x="5115560" y="34290"/>
                    <a:pt x="5105400" y="38100"/>
                  </a:cubicBezTo>
                  <a:lnTo>
                    <a:pt x="5102860" y="31750"/>
                  </a:lnTo>
                  <a:lnTo>
                    <a:pt x="5088890" y="44450"/>
                  </a:lnTo>
                  <a:cubicBezTo>
                    <a:pt x="5074920" y="45720"/>
                    <a:pt x="5081270" y="29210"/>
                    <a:pt x="5092700" y="26670"/>
                  </a:cubicBezTo>
                  <a:cubicBezTo>
                    <a:pt x="5019040" y="26670"/>
                    <a:pt x="4953000" y="33020"/>
                    <a:pt x="4880610" y="29210"/>
                  </a:cubicBezTo>
                  <a:cubicBezTo>
                    <a:pt x="4875530" y="49530"/>
                    <a:pt x="4843780" y="30480"/>
                    <a:pt x="4841240" y="50800"/>
                  </a:cubicBezTo>
                  <a:cubicBezTo>
                    <a:pt x="4837430" y="46990"/>
                    <a:pt x="4841240" y="45720"/>
                    <a:pt x="4842510" y="41910"/>
                  </a:cubicBezTo>
                  <a:cubicBezTo>
                    <a:pt x="4828540" y="44450"/>
                    <a:pt x="4818380" y="46990"/>
                    <a:pt x="4809490" y="48260"/>
                  </a:cubicBezTo>
                  <a:cubicBezTo>
                    <a:pt x="4787900" y="50800"/>
                    <a:pt x="4776470" y="45720"/>
                    <a:pt x="4743450" y="27940"/>
                  </a:cubicBezTo>
                  <a:cubicBezTo>
                    <a:pt x="4549140" y="11430"/>
                    <a:pt x="4362450" y="25400"/>
                    <a:pt x="4171950" y="19050"/>
                  </a:cubicBezTo>
                  <a:cubicBezTo>
                    <a:pt x="3978910" y="22860"/>
                    <a:pt x="3788410" y="40640"/>
                    <a:pt x="3590290" y="45720"/>
                  </a:cubicBezTo>
                  <a:cubicBezTo>
                    <a:pt x="3559810" y="77470"/>
                    <a:pt x="3517900" y="62230"/>
                    <a:pt x="3482340" y="90170"/>
                  </a:cubicBezTo>
                  <a:lnTo>
                    <a:pt x="3484880" y="80010"/>
                  </a:lnTo>
                  <a:cubicBezTo>
                    <a:pt x="3454400" y="93980"/>
                    <a:pt x="3446780" y="77470"/>
                    <a:pt x="3407410" y="66040"/>
                  </a:cubicBezTo>
                  <a:cubicBezTo>
                    <a:pt x="3407410" y="77470"/>
                    <a:pt x="3392170" y="68580"/>
                    <a:pt x="3398520" y="87630"/>
                  </a:cubicBezTo>
                  <a:cubicBezTo>
                    <a:pt x="3384550" y="102870"/>
                    <a:pt x="3374390" y="60960"/>
                    <a:pt x="3355340" y="69850"/>
                  </a:cubicBezTo>
                  <a:cubicBezTo>
                    <a:pt x="3354070" y="63500"/>
                    <a:pt x="3355340" y="81280"/>
                    <a:pt x="3351530" y="74930"/>
                  </a:cubicBezTo>
                  <a:cubicBezTo>
                    <a:pt x="3302000" y="97790"/>
                    <a:pt x="3361690" y="64770"/>
                    <a:pt x="3296920" y="46990"/>
                  </a:cubicBezTo>
                  <a:cubicBezTo>
                    <a:pt x="3208020" y="53340"/>
                    <a:pt x="3117850" y="72390"/>
                    <a:pt x="3032760" y="60960"/>
                  </a:cubicBezTo>
                  <a:cubicBezTo>
                    <a:pt x="3037840" y="59690"/>
                    <a:pt x="3040380" y="74930"/>
                    <a:pt x="3031490" y="74930"/>
                  </a:cubicBezTo>
                  <a:cubicBezTo>
                    <a:pt x="3022600" y="44450"/>
                    <a:pt x="3002280" y="82550"/>
                    <a:pt x="2987040" y="71120"/>
                  </a:cubicBezTo>
                  <a:cubicBezTo>
                    <a:pt x="2988310" y="64770"/>
                    <a:pt x="2995930" y="63500"/>
                    <a:pt x="2999740" y="59690"/>
                  </a:cubicBezTo>
                  <a:cubicBezTo>
                    <a:pt x="2961640" y="46990"/>
                    <a:pt x="2928620" y="66040"/>
                    <a:pt x="2893060" y="53340"/>
                  </a:cubicBezTo>
                  <a:cubicBezTo>
                    <a:pt x="2858770" y="66040"/>
                    <a:pt x="2816860" y="39370"/>
                    <a:pt x="2794000" y="54610"/>
                  </a:cubicBezTo>
                  <a:cubicBezTo>
                    <a:pt x="2799080" y="43180"/>
                    <a:pt x="2778760" y="45720"/>
                    <a:pt x="2771140" y="39370"/>
                  </a:cubicBezTo>
                  <a:cubicBezTo>
                    <a:pt x="2745740" y="74930"/>
                    <a:pt x="2702560" y="26670"/>
                    <a:pt x="2672080" y="50800"/>
                  </a:cubicBezTo>
                  <a:lnTo>
                    <a:pt x="2673350" y="44450"/>
                  </a:lnTo>
                  <a:cubicBezTo>
                    <a:pt x="2578100" y="46990"/>
                    <a:pt x="2475230" y="39370"/>
                    <a:pt x="2377440" y="55880"/>
                  </a:cubicBezTo>
                  <a:cubicBezTo>
                    <a:pt x="2321560" y="59690"/>
                    <a:pt x="2259330" y="27940"/>
                    <a:pt x="2198370" y="43180"/>
                  </a:cubicBezTo>
                  <a:cubicBezTo>
                    <a:pt x="2186940" y="48260"/>
                    <a:pt x="2195830" y="55880"/>
                    <a:pt x="2186940" y="58420"/>
                  </a:cubicBezTo>
                  <a:cubicBezTo>
                    <a:pt x="2171700" y="57150"/>
                    <a:pt x="2186940" y="46990"/>
                    <a:pt x="2180590" y="43180"/>
                  </a:cubicBezTo>
                  <a:cubicBezTo>
                    <a:pt x="2150110" y="57150"/>
                    <a:pt x="2110740" y="40640"/>
                    <a:pt x="2072640" y="40640"/>
                  </a:cubicBezTo>
                  <a:cubicBezTo>
                    <a:pt x="2067560" y="45720"/>
                    <a:pt x="2057400" y="48260"/>
                    <a:pt x="2061210" y="55880"/>
                  </a:cubicBezTo>
                  <a:cubicBezTo>
                    <a:pt x="2019300" y="31750"/>
                    <a:pt x="1962150" y="64770"/>
                    <a:pt x="1918970" y="45720"/>
                  </a:cubicBezTo>
                  <a:cubicBezTo>
                    <a:pt x="1934210" y="76200"/>
                    <a:pt x="1893570" y="62230"/>
                    <a:pt x="1878330" y="69850"/>
                  </a:cubicBezTo>
                  <a:cubicBezTo>
                    <a:pt x="1869440" y="68580"/>
                    <a:pt x="1869440" y="60960"/>
                    <a:pt x="1871980" y="54610"/>
                  </a:cubicBezTo>
                  <a:cubicBezTo>
                    <a:pt x="1840230" y="58420"/>
                    <a:pt x="1823720" y="59690"/>
                    <a:pt x="1784350" y="50800"/>
                  </a:cubicBezTo>
                  <a:cubicBezTo>
                    <a:pt x="1766570" y="54610"/>
                    <a:pt x="1761490" y="71120"/>
                    <a:pt x="1739900" y="66040"/>
                  </a:cubicBezTo>
                  <a:cubicBezTo>
                    <a:pt x="1727200" y="44450"/>
                    <a:pt x="1695450" y="64770"/>
                    <a:pt x="1675130" y="57150"/>
                  </a:cubicBezTo>
                  <a:cubicBezTo>
                    <a:pt x="1680210" y="74930"/>
                    <a:pt x="1653540" y="90170"/>
                    <a:pt x="1633220" y="82550"/>
                  </a:cubicBezTo>
                  <a:lnTo>
                    <a:pt x="1639570" y="57150"/>
                  </a:lnTo>
                  <a:cubicBezTo>
                    <a:pt x="1631950" y="58420"/>
                    <a:pt x="1624330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9250" y="237490"/>
                    <a:pt x="1638300" y="238760"/>
                    <a:pt x="1667510" y="250190"/>
                  </a:cubicBezTo>
                  <a:cubicBezTo>
                    <a:pt x="1654810" y="245110"/>
                    <a:pt x="1667510" y="233680"/>
                    <a:pt x="1673860" y="232410"/>
                  </a:cubicBezTo>
                  <a:lnTo>
                    <a:pt x="1687830" y="250190"/>
                  </a:lnTo>
                  <a:cubicBezTo>
                    <a:pt x="1704340" y="260350"/>
                    <a:pt x="1727200" y="243840"/>
                    <a:pt x="1742440" y="233680"/>
                  </a:cubicBezTo>
                  <a:cubicBezTo>
                    <a:pt x="1744980" y="237490"/>
                    <a:pt x="1746250" y="242570"/>
                    <a:pt x="1746250" y="246380"/>
                  </a:cubicBezTo>
                  <a:cubicBezTo>
                    <a:pt x="1761490" y="257810"/>
                    <a:pt x="1761490" y="236220"/>
                    <a:pt x="1767840" y="232410"/>
                  </a:cubicBezTo>
                  <a:lnTo>
                    <a:pt x="1778000" y="245110"/>
                  </a:lnTo>
                  <a:lnTo>
                    <a:pt x="1780540" y="232410"/>
                  </a:lnTo>
                  <a:cubicBezTo>
                    <a:pt x="1795780" y="224790"/>
                    <a:pt x="1816100" y="228600"/>
                    <a:pt x="1813560" y="248920"/>
                  </a:cubicBezTo>
                  <a:cubicBezTo>
                    <a:pt x="1819910" y="245110"/>
                    <a:pt x="1824990" y="241300"/>
                    <a:pt x="1817370" y="234950"/>
                  </a:cubicBezTo>
                  <a:cubicBezTo>
                    <a:pt x="1832610" y="246380"/>
                    <a:pt x="1873250" y="246380"/>
                    <a:pt x="1899920" y="240030"/>
                  </a:cubicBezTo>
                  <a:cubicBezTo>
                    <a:pt x="1887220" y="234950"/>
                    <a:pt x="1888490" y="228600"/>
                    <a:pt x="1887220" y="215900"/>
                  </a:cubicBezTo>
                  <a:cubicBezTo>
                    <a:pt x="1901190" y="194310"/>
                    <a:pt x="1902460" y="219710"/>
                    <a:pt x="1913890" y="207010"/>
                  </a:cubicBezTo>
                  <a:cubicBezTo>
                    <a:pt x="1913890" y="214630"/>
                    <a:pt x="1926590" y="223520"/>
                    <a:pt x="1913890" y="228600"/>
                  </a:cubicBezTo>
                  <a:cubicBezTo>
                    <a:pt x="1949450" y="256540"/>
                    <a:pt x="2000250" y="233680"/>
                    <a:pt x="2045970" y="240030"/>
                  </a:cubicBezTo>
                  <a:cubicBezTo>
                    <a:pt x="2054860" y="236220"/>
                    <a:pt x="2052320" y="233680"/>
                    <a:pt x="2056130" y="227330"/>
                  </a:cubicBezTo>
                  <a:cubicBezTo>
                    <a:pt x="2085340" y="248920"/>
                    <a:pt x="2119630" y="226060"/>
                    <a:pt x="2150110" y="236220"/>
                  </a:cubicBezTo>
                  <a:cubicBezTo>
                    <a:pt x="2143760" y="227330"/>
                    <a:pt x="2152650" y="201930"/>
                    <a:pt x="2170430" y="200660"/>
                  </a:cubicBezTo>
                  <a:cubicBezTo>
                    <a:pt x="2189480" y="182880"/>
                    <a:pt x="2178050" y="226060"/>
                    <a:pt x="2194560" y="236220"/>
                  </a:cubicBezTo>
                  <a:cubicBezTo>
                    <a:pt x="2203450" y="227330"/>
                    <a:pt x="2218690" y="226060"/>
                    <a:pt x="2225040" y="227330"/>
                  </a:cubicBezTo>
                  <a:lnTo>
                    <a:pt x="2225040" y="229870"/>
                  </a:lnTo>
                  <a:cubicBezTo>
                    <a:pt x="2235200" y="219710"/>
                    <a:pt x="2251710" y="214630"/>
                    <a:pt x="2264410" y="223520"/>
                  </a:cubicBezTo>
                  <a:lnTo>
                    <a:pt x="2261870" y="224790"/>
                  </a:lnTo>
                  <a:cubicBezTo>
                    <a:pt x="2272030" y="226060"/>
                    <a:pt x="2283460" y="237490"/>
                    <a:pt x="2293620" y="236220"/>
                  </a:cubicBezTo>
                  <a:cubicBezTo>
                    <a:pt x="2298700" y="219710"/>
                    <a:pt x="2324100" y="229870"/>
                    <a:pt x="2330450" y="214630"/>
                  </a:cubicBezTo>
                  <a:cubicBezTo>
                    <a:pt x="2331720" y="215900"/>
                    <a:pt x="2330450" y="217170"/>
                    <a:pt x="2332990" y="220980"/>
                  </a:cubicBezTo>
                  <a:lnTo>
                    <a:pt x="2334260" y="207010"/>
                  </a:lnTo>
                  <a:lnTo>
                    <a:pt x="2354580" y="214630"/>
                  </a:lnTo>
                  <a:cubicBezTo>
                    <a:pt x="2349500" y="219710"/>
                    <a:pt x="2349500" y="226060"/>
                    <a:pt x="2343150" y="229870"/>
                  </a:cubicBezTo>
                  <a:cubicBezTo>
                    <a:pt x="2366010" y="240030"/>
                    <a:pt x="2350770" y="217170"/>
                    <a:pt x="2362200" y="209550"/>
                  </a:cubicBezTo>
                  <a:cubicBezTo>
                    <a:pt x="2377440" y="199390"/>
                    <a:pt x="2377440" y="213360"/>
                    <a:pt x="2383790" y="219710"/>
                  </a:cubicBezTo>
                  <a:cubicBezTo>
                    <a:pt x="2377440" y="227330"/>
                    <a:pt x="2372360" y="215900"/>
                    <a:pt x="2368550" y="218440"/>
                  </a:cubicBezTo>
                  <a:cubicBezTo>
                    <a:pt x="2359660" y="229870"/>
                    <a:pt x="2377440" y="223520"/>
                    <a:pt x="2378710" y="231140"/>
                  </a:cubicBezTo>
                  <a:cubicBezTo>
                    <a:pt x="2382520" y="231140"/>
                    <a:pt x="2383790" y="214630"/>
                    <a:pt x="2395220" y="217170"/>
                  </a:cubicBezTo>
                  <a:cubicBezTo>
                    <a:pt x="2405380" y="218440"/>
                    <a:pt x="2428240" y="214630"/>
                    <a:pt x="2425700" y="229870"/>
                  </a:cubicBezTo>
                  <a:cubicBezTo>
                    <a:pt x="2434590" y="222250"/>
                    <a:pt x="2443480" y="223520"/>
                    <a:pt x="2449830" y="215900"/>
                  </a:cubicBezTo>
                  <a:cubicBezTo>
                    <a:pt x="2442210" y="213360"/>
                    <a:pt x="2426970" y="209550"/>
                    <a:pt x="2425700" y="199390"/>
                  </a:cubicBezTo>
                  <a:cubicBezTo>
                    <a:pt x="2433320" y="196850"/>
                    <a:pt x="2447290" y="193040"/>
                    <a:pt x="2449830" y="199390"/>
                  </a:cubicBezTo>
                  <a:lnTo>
                    <a:pt x="2443480" y="203200"/>
                  </a:lnTo>
                  <a:cubicBezTo>
                    <a:pt x="2449830" y="199390"/>
                    <a:pt x="2470150" y="204470"/>
                    <a:pt x="2459990" y="189230"/>
                  </a:cubicBezTo>
                  <a:lnTo>
                    <a:pt x="2475230" y="209550"/>
                  </a:lnTo>
                  <a:cubicBezTo>
                    <a:pt x="2480310" y="198120"/>
                    <a:pt x="2495550" y="198120"/>
                    <a:pt x="2508250" y="195580"/>
                  </a:cubicBezTo>
                  <a:cubicBezTo>
                    <a:pt x="2508250" y="210820"/>
                    <a:pt x="2499360" y="228600"/>
                    <a:pt x="2522220" y="232410"/>
                  </a:cubicBezTo>
                  <a:lnTo>
                    <a:pt x="2542540" y="215900"/>
                  </a:lnTo>
                  <a:cubicBezTo>
                    <a:pt x="2552700" y="214630"/>
                    <a:pt x="2555240" y="218440"/>
                    <a:pt x="2553970" y="227330"/>
                  </a:cubicBezTo>
                  <a:cubicBezTo>
                    <a:pt x="2589530" y="236220"/>
                    <a:pt x="2590800" y="184150"/>
                    <a:pt x="2618740" y="198120"/>
                  </a:cubicBezTo>
                  <a:cubicBezTo>
                    <a:pt x="2607310" y="217170"/>
                    <a:pt x="2616200" y="218440"/>
                    <a:pt x="2628900" y="223520"/>
                  </a:cubicBezTo>
                  <a:cubicBezTo>
                    <a:pt x="2628900" y="220980"/>
                    <a:pt x="2630170" y="214630"/>
                    <a:pt x="2635250" y="213360"/>
                  </a:cubicBezTo>
                  <a:cubicBezTo>
                    <a:pt x="2631440" y="204470"/>
                    <a:pt x="2627630" y="226060"/>
                    <a:pt x="2617470" y="213360"/>
                  </a:cubicBezTo>
                  <a:cubicBezTo>
                    <a:pt x="2614930" y="201930"/>
                    <a:pt x="2628900" y="205740"/>
                    <a:pt x="2635250" y="201930"/>
                  </a:cubicBezTo>
                  <a:cubicBezTo>
                    <a:pt x="2660650" y="242570"/>
                    <a:pt x="2719070" y="212090"/>
                    <a:pt x="2759710" y="231140"/>
                  </a:cubicBezTo>
                  <a:cubicBezTo>
                    <a:pt x="2757170" y="208280"/>
                    <a:pt x="2777490" y="224790"/>
                    <a:pt x="2786380" y="215900"/>
                  </a:cubicBezTo>
                  <a:cubicBezTo>
                    <a:pt x="2783840" y="240030"/>
                    <a:pt x="2809240" y="212090"/>
                    <a:pt x="2820670" y="226060"/>
                  </a:cubicBezTo>
                  <a:lnTo>
                    <a:pt x="2815590" y="207010"/>
                  </a:lnTo>
                  <a:cubicBezTo>
                    <a:pt x="2840990" y="220980"/>
                    <a:pt x="2856230" y="171450"/>
                    <a:pt x="2871470" y="199390"/>
                  </a:cubicBezTo>
                  <a:cubicBezTo>
                    <a:pt x="2885440" y="207010"/>
                    <a:pt x="2866390" y="215900"/>
                    <a:pt x="2861310" y="219710"/>
                  </a:cubicBezTo>
                  <a:cubicBezTo>
                    <a:pt x="2880360" y="245110"/>
                    <a:pt x="2913380" y="199390"/>
                    <a:pt x="2928620" y="227330"/>
                  </a:cubicBezTo>
                  <a:cubicBezTo>
                    <a:pt x="2929890" y="218440"/>
                    <a:pt x="2924810" y="203200"/>
                    <a:pt x="2941320" y="194310"/>
                  </a:cubicBezTo>
                  <a:cubicBezTo>
                    <a:pt x="2955290" y="204470"/>
                    <a:pt x="2981960" y="217170"/>
                    <a:pt x="2979420" y="220980"/>
                  </a:cubicBezTo>
                  <a:cubicBezTo>
                    <a:pt x="2990850" y="215900"/>
                    <a:pt x="2993390" y="209550"/>
                    <a:pt x="3006090" y="217170"/>
                  </a:cubicBezTo>
                  <a:cubicBezTo>
                    <a:pt x="3004820" y="223520"/>
                    <a:pt x="2999740" y="223520"/>
                    <a:pt x="2995930" y="227330"/>
                  </a:cubicBezTo>
                  <a:cubicBezTo>
                    <a:pt x="3014980" y="233680"/>
                    <a:pt x="3031490" y="223520"/>
                    <a:pt x="3048000" y="214630"/>
                  </a:cubicBezTo>
                  <a:cubicBezTo>
                    <a:pt x="3058160" y="232410"/>
                    <a:pt x="3092450" y="223520"/>
                    <a:pt x="3115310" y="233680"/>
                  </a:cubicBezTo>
                  <a:cubicBezTo>
                    <a:pt x="3128010" y="212090"/>
                    <a:pt x="3150870" y="242570"/>
                    <a:pt x="3153410" y="214630"/>
                  </a:cubicBezTo>
                  <a:cubicBezTo>
                    <a:pt x="3153410" y="217170"/>
                    <a:pt x="3155950" y="220980"/>
                    <a:pt x="3157220" y="223520"/>
                  </a:cubicBezTo>
                  <a:cubicBezTo>
                    <a:pt x="3166110" y="215900"/>
                    <a:pt x="3172460" y="196850"/>
                    <a:pt x="3182620" y="195580"/>
                  </a:cubicBezTo>
                  <a:lnTo>
                    <a:pt x="3178810" y="214630"/>
                  </a:lnTo>
                  <a:cubicBezTo>
                    <a:pt x="3176270" y="236220"/>
                    <a:pt x="3204210" y="222250"/>
                    <a:pt x="3210560" y="228600"/>
                  </a:cubicBezTo>
                  <a:cubicBezTo>
                    <a:pt x="3204210" y="215900"/>
                    <a:pt x="3223260" y="229870"/>
                    <a:pt x="3224530" y="217170"/>
                  </a:cubicBezTo>
                  <a:lnTo>
                    <a:pt x="3237230" y="210820"/>
                  </a:lnTo>
                  <a:cubicBezTo>
                    <a:pt x="3257550" y="205740"/>
                    <a:pt x="3239770" y="201930"/>
                    <a:pt x="3263900" y="199390"/>
                  </a:cubicBezTo>
                  <a:cubicBezTo>
                    <a:pt x="3277870" y="198120"/>
                    <a:pt x="3268980" y="220980"/>
                    <a:pt x="3263900" y="218440"/>
                  </a:cubicBezTo>
                  <a:cubicBezTo>
                    <a:pt x="3275330" y="228600"/>
                    <a:pt x="3288030" y="222250"/>
                    <a:pt x="3299460" y="218440"/>
                  </a:cubicBezTo>
                  <a:cubicBezTo>
                    <a:pt x="3294380" y="218440"/>
                    <a:pt x="3293110" y="217170"/>
                    <a:pt x="3298190" y="213360"/>
                  </a:cubicBezTo>
                  <a:cubicBezTo>
                    <a:pt x="3298190" y="215900"/>
                    <a:pt x="3299460" y="217170"/>
                    <a:pt x="3300730" y="218440"/>
                  </a:cubicBezTo>
                  <a:cubicBezTo>
                    <a:pt x="3305810" y="217170"/>
                    <a:pt x="3309620" y="215900"/>
                    <a:pt x="3314700" y="215900"/>
                  </a:cubicBezTo>
                  <a:lnTo>
                    <a:pt x="3314700" y="217170"/>
                  </a:lnTo>
                  <a:cubicBezTo>
                    <a:pt x="3321050" y="215900"/>
                    <a:pt x="3327400" y="214630"/>
                    <a:pt x="3332480" y="213360"/>
                  </a:cubicBezTo>
                  <a:cubicBezTo>
                    <a:pt x="3336290" y="212090"/>
                    <a:pt x="3338830" y="210820"/>
                    <a:pt x="3341370" y="210820"/>
                  </a:cubicBezTo>
                  <a:cubicBezTo>
                    <a:pt x="3348990" y="209550"/>
                    <a:pt x="3351530" y="209550"/>
                    <a:pt x="3343910" y="213360"/>
                  </a:cubicBezTo>
                  <a:cubicBezTo>
                    <a:pt x="3342640" y="212090"/>
                    <a:pt x="3342640" y="210820"/>
                    <a:pt x="3341370" y="210820"/>
                  </a:cubicBezTo>
                  <a:cubicBezTo>
                    <a:pt x="3338830" y="210820"/>
                    <a:pt x="3336290" y="212090"/>
                    <a:pt x="3332480" y="213360"/>
                  </a:cubicBezTo>
                  <a:cubicBezTo>
                    <a:pt x="3327400" y="215900"/>
                    <a:pt x="3322320" y="220980"/>
                    <a:pt x="3318510" y="222250"/>
                  </a:cubicBezTo>
                  <a:cubicBezTo>
                    <a:pt x="3322320" y="222250"/>
                    <a:pt x="3326130" y="223520"/>
                    <a:pt x="3328670" y="226060"/>
                  </a:cubicBezTo>
                  <a:lnTo>
                    <a:pt x="3324860" y="240030"/>
                  </a:lnTo>
                  <a:cubicBezTo>
                    <a:pt x="3333750" y="241300"/>
                    <a:pt x="3356610" y="224790"/>
                    <a:pt x="3356610" y="218440"/>
                  </a:cubicBezTo>
                  <a:cubicBezTo>
                    <a:pt x="3389630" y="231140"/>
                    <a:pt x="3445510" y="220980"/>
                    <a:pt x="3468370" y="212090"/>
                  </a:cubicBezTo>
                  <a:cubicBezTo>
                    <a:pt x="3469640" y="210820"/>
                    <a:pt x="3472180" y="209550"/>
                    <a:pt x="3474720" y="209550"/>
                  </a:cubicBezTo>
                  <a:cubicBezTo>
                    <a:pt x="3473450" y="210820"/>
                    <a:pt x="3470910" y="210820"/>
                    <a:pt x="3468370" y="212090"/>
                  </a:cubicBezTo>
                  <a:cubicBezTo>
                    <a:pt x="3464560" y="215900"/>
                    <a:pt x="3463290" y="219710"/>
                    <a:pt x="3468370" y="214630"/>
                  </a:cubicBezTo>
                  <a:cubicBezTo>
                    <a:pt x="3479800" y="212090"/>
                    <a:pt x="3492500" y="199390"/>
                    <a:pt x="3493770" y="208280"/>
                  </a:cubicBezTo>
                  <a:cubicBezTo>
                    <a:pt x="3505200" y="201930"/>
                    <a:pt x="3503930" y="218440"/>
                    <a:pt x="3521710" y="219710"/>
                  </a:cubicBezTo>
                  <a:cubicBezTo>
                    <a:pt x="3521710" y="222250"/>
                    <a:pt x="3522980" y="212090"/>
                    <a:pt x="3521710" y="208280"/>
                  </a:cubicBezTo>
                  <a:cubicBezTo>
                    <a:pt x="3520440" y="208280"/>
                    <a:pt x="3520440" y="207010"/>
                    <a:pt x="3519170" y="207010"/>
                  </a:cubicBezTo>
                  <a:cubicBezTo>
                    <a:pt x="3520440" y="207010"/>
                    <a:pt x="3521710" y="207010"/>
                    <a:pt x="3521710" y="208280"/>
                  </a:cubicBezTo>
                  <a:cubicBezTo>
                    <a:pt x="3550920" y="227330"/>
                    <a:pt x="3586480" y="194310"/>
                    <a:pt x="3620770" y="207010"/>
                  </a:cubicBezTo>
                  <a:lnTo>
                    <a:pt x="3622040" y="207010"/>
                  </a:lnTo>
                  <a:lnTo>
                    <a:pt x="3620770" y="207010"/>
                  </a:lnTo>
                  <a:cubicBezTo>
                    <a:pt x="3618230" y="208280"/>
                    <a:pt x="3614420" y="215900"/>
                    <a:pt x="3610610" y="220980"/>
                  </a:cubicBezTo>
                  <a:cubicBezTo>
                    <a:pt x="3637280" y="213360"/>
                    <a:pt x="3662680" y="208280"/>
                    <a:pt x="3686810" y="190500"/>
                  </a:cubicBezTo>
                  <a:cubicBezTo>
                    <a:pt x="3684270" y="196850"/>
                    <a:pt x="3685540" y="203200"/>
                    <a:pt x="3679190" y="207010"/>
                  </a:cubicBezTo>
                  <a:cubicBezTo>
                    <a:pt x="3698240" y="207010"/>
                    <a:pt x="3719830" y="203200"/>
                    <a:pt x="3728720" y="189230"/>
                  </a:cubicBezTo>
                  <a:cubicBezTo>
                    <a:pt x="3716020" y="182880"/>
                    <a:pt x="3727450" y="196850"/>
                    <a:pt x="3719830" y="196850"/>
                  </a:cubicBezTo>
                  <a:cubicBezTo>
                    <a:pt x="3705860" y="184150"/>
                    <a:pt x="3729990" y="170180"/>
                    <a:pt x="3742690" y="173990"/>
                  </a:cubicBezTo>
                  <a:lnTo>
                    <a:pt x="3742690" y="176530"/>
                  </a:lnTo>
                  <a:cubicBezTo>
                    <a:pt x="3761740" y="176530"/>
                    <a:pt x="3761740" y="167640"/>
                    <a:pt x="3780790" y="167640"/>
                  </a:cubicBezTo>
                  <a:cubicBezTo>
                    <a:pt x="3792220" y="175260"/>
                    <a:pt x="3770630" y="171450"/>
                    <a:pt x="3775710" y="180340"/>
                  </a:cubicBezTo>
                  <a:cubicBezTo>
                    <a:pt x="3779520" y="203200"/>
                    <a:pt x="3817620" y="195580"/>
                    <a:pt x="3821430" y="198120"/>
                  </a:cubicBezTo>
                  <a:cubicBezTo>
                    <a:pt x="3826510" y="193040"/>
                    <a:pt x="3832860" y="189230"/>
                    <a:pt x="3831590" y="182880"/>
                  </a:cubicBezTo>
                  <a:cubicBezTo>
                    <a:pt x="3845560" y="176530"/>
                    <a:pt x="3837940" y="196850"/>
                    <a:pt x="3848100" y="195580"/>
                  </a:cubicBezTo>
                  <a:lnTo>
                    <a:pt x="3887470" y="152400"/>
                  </a:lnTo>
                  <a:cubicBezTo>
                    <a:pt x="3887470" y="151130"/>
                    <a:pt x="3888740" y="149860"/>
                    <a:pt x="3890010" y="149860"/>
                  </a:cubicBezTo>
                  <a:lnTo>
                    <a:pt x="3887470" y="152400"/>
                  </a:lnTo>
                  <a:cubicBezTo>
                    <a:pt x="3886200" y="158750"/>
                    <a:pt x="3900170" y="171450"/>
                    <a:pt x="3888740" y="180340"/>
                  </a:cubicBezTo>
                  <a:cubicBezTo>
                    <a:pt x="3919220" y="177800"/>
                    <a:pt x="3935730" y="149860"/>
                    <a:pt x="3954780" y="135890"/>
                  </a:cubicBezTo>
                  <a:cubicBezTo>
                    <a:pt x="3963670" y="139700"/>
                    <a:pt x="3992880" y="130810"/>
                    <a:pt x="4003040" y="129540"/>
                  </a:cubicBezTo>
                  <a:cubicBezTo>
                    <a:pt x="4008120" y="142240"/>
                    <a:pt x="3994150" y="128270"/>
                    <a:pt x="3991610" y="138430"/>
                  </a:cubicBezTo>
                  <a:lnTo>
                    <a:pt x="4006850" y="152400"/>
                  </a:lnTo>
                  <a:cubicBezTo>
                    <a:pt x="3986530" y="154940"/>
                    <a:pt x="4009390" y="173990"/>
                    <a:pt x="3997960" y="182880"/>
                  </a:cubicBezTo>
                  <a:cubicBezTo>
                    <a:pt x="4014470" y="175260"/>
                    <a:pt x="4052570" y="184150"/>
                    <a:pt x="4076700" y="187960"/>
                  </a:cubicBezTo>
                  <a:cubicBezTo>
                    <a:pt x="4060190" y="161290"/>
                    <a:pt x="4109720" y="175260"/>
                    <a:pt x="4108450" y="151130"/>
                  </a:cubicBezTo>
                  <a:cubicBezTo>
                    <a:pt x="4136390" y="147320"/>
                    <a:pt x="4122420" y="170180"/>
                    <a:pt x="4133850" y="175260"/>
                  </a:cubicBezTo>
                  <a:cubicBezTo>
                    <a:pt x="4163060" y="166370"/>
                    <a:pt x="4191000" y="172720"/>
                    <a:pt x="4217670" y="170180"/>
                  </a:cubicBezTo>
                  <a:cubicBezTo>
                    <a:pt x="4217670" y="170180"/>
                    <a:pt x="4217670" y="172720"/>
                    <a:pt x="4216400" y="175260"/>
                  </a:cubicBezTo>
                  <a:cubicBezTo>
                    <a:pt x="4240530" y="167640"/>
                    <a:pt x="4281170" y="175260"/>
                    <a:pt x="4305300" y="153670"/>
                  </a:cubicBezTo>
                  <a:cubicBezTo>
                    <a:pt x="4304030" y="158750"/>
                    <a:pt x="4306570" y="162560"/>
                    <a:pt x="4300220" y="166370"/>
                  </a:cubicBezTo>
                  <a:cubicBezTo>
                    <a:pt x="4326890" y="175260"/>
                    <a:pt x="4305300" y="135890"/>
                    <a:pt x="4335780" y="149860"/>
                  </a:cubicBezTo>
                  <a:lnTo>
                    <a:pt x="4328160" y="161290"/>
                  </a:lnTo>
                  <a:cubicBezTo>
                    <a:pt x="4347210" y="149860"/>
                    <a:pt x="4364990" y="171450"/>
                    <a:pt x="4386580" y="153670"/>
                  </a:cubicBezTo>
                  <a:cubicBezTo>
                    <a:pt x="4387850" y="160020"/>
                    <a:pt x="4382770" y="162560"/>
                    <a:pt x="4378960" y="165100"/>
                  </a:cubicBezTo>
                  <a:cubicBezTo>
                    <a:pt x="4399280" y="160020"/>
                    <a:pt x="4420870" y="162560"/>
                    <a:pt x="4437380" y="146050"/>
                  </a:cubicBezTo>
                  <a:cubicBezTo>
                    <a:pt x="4439920" y="153670"/>
                    <a:pt x="4437380" y="160020"/>
                    <a:pt x="4429760" y="165100"/>
                  </a:cubicBezTo>
                  <a:cubicBezTo>
                    <a:pt x="4448810" y="173990"/>
                    <a:pt x="4451350" y="143510"/>
                    <a:pt x="4469130" y="152400"/>
                  </a:cubicBezTo>
                  <a:cubicBezTo>
                    <a:pt x="4474210" y="153670"/>
                    <a:pt x="4484370" y="163830"/>
                    <a:pt x="4480560" y="163830"/>
                  </a:cubicBezTo>
                  <a:cubicBezTo>
                    <a:pt x="4489450" y="153670"/>
                    <a:pt x="4516120" y="153670"/>
                    <a:pt x="4526280" y="149860"/>
                  </a:cubicBezTo>
                  <a:cubicBezTo>
                    <a:pt x="4528820" y="157480"/>
                    <a:pt x="4536440" y="160020"/>
                    <a:pt x="4546600" y="167640"/>
                  </a:cubicBezTo>
                  <a:cubicBezTo>
                    <a:pt x="4632960" y="167640"/>
                    <a:pt x="4721860" y="170180"/>
                    <a:pt x="4808220" y="157480"/>
                  </a:cubicBezTo>
                  <a:cubicBezTo>
                    <a:pt x="4819650" y="156210"/>
                    <a:pt x="4832350" y="153670"/>
                    <a:pt x="4843780" y="151130"/>
                  </a:cubicBezTo>
                  <a:cubicBezTo>
                    <a:pt x="4860290" y="175260"/>
                    <a:pt x="4820920" y="166370"/>
                    <a:pt x="4831080" y="181610"/>
                  </a:cubicBezTo>
                  <a:cubicBezTo>
                    <a:pt x="4829810" y="161290"/>
                    <a:pt x="4847590" y="175260"/>
                    <a:pt x="4876800" y="168910"/>
                  </a:cubicBezTo>
                  <a:lnTo>
                    <a:pt x="4878070" y="171450"/>
                  </a:lnTo>
                  <a:cubicBezTo>
                    <a:pt x="4890770" y="167640"/>
                    <a:pt x="4898390" y="180340"/>
                    <a:pt x="4911090" y="173990"/>
                  </a:cubicBezTo>
                  <a:lnTo>
                    <a:pt x="4911090" y="168910"/>
                  </a:lnTo>
                  <a:cubicBezTo>
                    <a:pt x="4925060" y="156210"/>
                    <a:pt x="4942840" y="195580"/>
                    <a:pt x="4950460" y="168910"/>
                  </a:cubicBezTo>
                  <a:lnTo>
                    <a:pt x="4961890" y="182880"/>
                  </a:lnTo>
                  <a:cubicBezTo>
                    <a:pt x="4975860" y="160020"/>
                    <a:pt x="4984750" y="190500"/>
                    <a:pt x="5002530" y="170180"/>
                  </a:cubicBezTo>
                  <a:lnTo>
                    <a:pt x="4999990" y="173990"/>
                  </a:lnTo>
                  <a:cubicBezTo>
                    <a:pt x="5024120" y="184150"/>
                    <a:pt x="5049520" y="148590"/>
                    <a:pt x="5058410" y="167640"/>
                  </a:cubicBezTo>
                  <a:cubicBezTo>
                    <a:pt x="5078730" y="163830"/>
                    <a:pt x="5101590" y="160020"/>
                    <a:pt x="5105400" y="140970"/>
                  </a:cubicBezTo>
                  <a:cubicBezTo>
                    <a:pt x="5110480" y="147320"/>
                    <a:pt x="5106670" y="158750"/>
                    <a:pt x="5104130" y="165100"/>
                  </a:cubicBezTo>
                  <a:cubicBezTo>
                    <a:pt x="5180330" y="156210"/>
                    <a:pt x="5264150" y="160020"/>
                    <a:pt x="5331460" y="135890"/>
                  </a:cubicBezTo>
                  <a:cubicBezTo>
                    <a:pt x="5335270" y="139700"/>
                    <a:pt x="5330190" y="142240"/>
                    <a:pt x="5328920" y="147320"/>
                  </a:cubicBezTo>
                  <a:cubicBezTo>
                    <a:pt x="5370830" y="125730"/>
                    <a:pt x="5415280" y="170180"/>
                    <a:pt x="5445760" y="129540"/>
                  </a:cubicBezTo>
                  <a:lnTo>
                    <a:pt x="5457190" y="113030"/>
                  </a:lnTo>
                  <a:cubicBezTo>
                    <a:pt x="5467350" y="119380"/>
                    <a:pt x="5466080" y="132080"/>
                    <a:pt x="5473700" y="137160"/>
                  </a:cubicBezTo>
                  <a:cubicBezTo>
                    <a:pt x="5481320" y="125730"/>
                    <a:pt x="5511800" y="134620"/>
                    <a:pt x="5516880" y="119380"/>
                  </a:cubicBezTo>
                  <a:cubicBezTo>
                    <a:pt x="5521960" y="125730"/>
                    <a:pt x="5515610" y="128270"/>
                    <a:pt x="5515610" y="133350"/>
                  </a:cubicBezTo>
                  <a:cubicBezTo>
                    <a:pt x="5534660" y="137160"/>
                    <a:pt x="5557520" y="111760"/>
                    <a:pt x="5575300" y="116840"/>
                  </a:cubicBezTo>
                  <a:lnTo>
                    <a:pt x="5568950" y="124460"/>
                  </a:lnTo>
                  <a:cubicBezTo>
                    <a:pt x="5665470" y="153670"/>
                    <a:pt x="5788660" y="176530"/>
                    <a:pt x="5868670" y="138430"/>
                  </a:cubicBezTo>
                  <a:cubicBezTo>
                    <a:pt x="5890260" y="132080"/>
                    <a:pt x="5878830" y="160020"/>
                    <a:pt x="5887720" y="158750"/>
                  </a:cubicBezTo>
                  <a:cubicBezTo>
                    <a:pt x="5969000" y="128270"/>
                    <a:pt x="6066790" y="176530"/>
                    <a:pt x="6141720" y="128270"/>
                  </a:cubicBezTo>
                  <a:cubicBezTo>
                    <a:pt x="6200140" y="115570"/>
                    <a:pt x="6217920" y="62230"/>
                    <a:pt x="6217920" y="62230"/>
                  </a:cubicBezTo>
                  <a:cubicBezTo>
                    <a:pt x="6079490" y="83820"/>
                    <a:pt x="5955030" y="60960"/>
                    <a:pt x="5815330" y="33020"/>
                  </a:cubicBezTo>
                  <a:close/>
                </a:path>
              </a:pathLst>
            </a:custGeom>
            <a:solidFill>
              <a:srgbClr val="E05A47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3714753" y="8972550"/>
            <a:ext cx="2324100" cy="304800"/>
            <a:chOff x="0" y="0"/>
            <a:chExt cx="6350000" cy="355600"/>
          </a:xfrm>
        </p:grpSpPr>
        <p:sp>
          <p:nvSpPr>
            <p:cNvPr id="13" name="Freeform 13"/>
            <p:cNvSpPr/>
            <p:nvPr/>
          </p:nvSpPr>
          <p:spPr>
            <a:xfrm>
              <a:off x="92710" y="21590"/>
              <a:ext cx="6217920" cy="293370"/>
            </a:xfrm>
            <a:custGeom>
              <a:avLst/>
              <a:gdLst/>
              <a:ahLst/>
              <a:cxnLst/>
              <a:rect l="l" t="t" r="r" b="b"/>
              <a:pathLst>
                <a:path w="6217920" h="293370">
                  <a:moveTo>
                    <a:pt x="5815330" y="33020"/>
                  </a:moveTo>
                  <a:cubicBezTo>
                    <a:pt x="5768340" y="36830"/>
                    <a:pt x="5707380" y="45720"/>
                    <a:pt x="5664200" y="36830"/>
                  </a:cubicBezTo>
                  <a:cubicBezTo>
                    <a:pt x="5482590" y="41910"/>
                    <a:pt x="5300980" y="0"/>
                    <a:pt x="5115560" y="17780"/>
                  </a:cubicBezTo>
                  <a:cubicBezTo>
                    <a:pt x="5125720" y="24130"/>
                    <a:pt x="5115560" y="34290"/>
                    <a:pt x="5105400" y="38100"/>
                  </a:cubicBezTo>
                  <a:lnTo>
                    <a:pt x="5102860" y="31750"/>
                  </a:lnTo>
                  <a:lnTo>
                    <a:pt x="5088890" y="44450"/>
                  </a:lnTo>
                  <a:cubicBezTo>
                    <a:pt x="5074920" y="45720"/>
                    <a:pt x="5081270" y="29210"/>
                    <a:pt x="5092700" y="26670"/>
                  </a:cubicBezTo>
                  <a:cubicBezTo>
                    <a:pt x="5019040" y="26670"/>
                    <a:pt x="4953000" y="33020"/>
                    <a:pt x="4880610" y="29210"/>
                  </a:cubicBezTo>
                  <a:cubicBezTo>
                    <a:pt x="4875530" y="49530"/>
                    <a:pt x="4843780" y="30480"/>
                    <a:pt x="4841240" y="50800"/>
                  </a:cubicBezTo>
                  <a:cubicBezTo>
                    <a:pt x="4837430" y="46990"/>
                    <a:pt x="4841240" y="45720"/>
                    <a:pt x="4842510" y="41910"/>
                  </a:cubicBezTo>
                  <a:cubicBezTo>
                    <a:pt x="4828540" y="44450"/>
                    <a:pt x="4818380" y="46990"/>
                    <a:pt x="4809490" y="48260"/>
                  </a:cubicBezTo>
                  <a:cubicBezTo>
                    <a:pt x="4787900" y="50800"/>
                    <a:pt x="4776470" y="45720"/>
                    <a:pt x="4743450" y="27940"/>
                  </a:cubicBezTo>
                  <a:cubicBezTo>
                    <a:pt x="4549140" y="11430"/>
                    <a:pt x="4362450" y="25400"/>
                    <a:pt x="4171950" y="19050"/>
                  </a:cubicBezTo>
                  <a:cubicBezTo>
                    <a:pt x="3978910" y="22860"/>
                    <a:pt x="3788410" y="40640"/>
                    <a:pt x="3590290" y="45720"/>
                  </a:cubicBezTo>
                  <a:cubicBezTo>
                    <a:pt x="3559810" y="77470"/>
                    <a:pt x="3517900" y="62230"/>
                    <a:pt x="3482340" y="90170"/>
                  </a:cubicBezTo>
                  <a:lnTo>
                    <a:pt x="3484880" y="80010"/>
                  </a:lnTo>
                  <a:cubicBezTo>
                    <a:pt x="3454400" y="93980"/>
                    <a:pt x="3446780" y="77470"/>
                    <a:pt x="3407410" y="66040"/>
                  </a:cubicBezTo>
                  <a:cubicBezTo>
                    <a:pt x="3407410" y="77470"/>
                    <a:pt x="3392170" y="68580"/>
                    <a:pt x="3398520" y="87630"/>
                  </a:cubicBezTo>
                  <a:cubicBezTo>
                    <a:pt x="3384550" y="102870"/>
                    <a:pt x="3374390" y="60960"/>
                    <a:pt x="3355340" y="69850"/>
                  </a:cubicBezTo>
                  <a:cubicBezTo>
                    <a:pt x="3354070" y="63500"/>
                    <a:pt x="3355340" y="81280"/>
                    <a:pt x="3351530" y="74930"/>
                  </a:cubicBezTo>
                  <a:cubicBezTo>
                    <a:pt x="3302000" y="97790"/>
                    <a:pt x="3361690" y="64770"/>
                    <a:pt x="3296920" y="46990"/>
                  </a:cubicBezTo>
                  <a:cubicBezTo>
                    <a:pt x="3208020" y="53340"/>
                    <a:pt x="3117850" y="72390"/>
                    <a:pt x="3032760" y="60960"/>
                  </a:cubicBezTo>
                  <a:cubicBezTo>
                    <a:pt x="3037840" y="59690"/>
                    <a:pt x="3040380" y="74930"/>
                    <a:pt x="3031490" y="74930"/>
                  </a:cubicBezTo>
                  <a:cubicBezTo>
                    <a:pt x="3022600" y="44450"/>
                    <a:pt x="3002280" y="82550"/>
                    <a:pt x="2987040" y="71120"/>
                  </a:cubicBezTo>
                  <a:cubicBezTo>
                    <a:pt x="2988310" y="64770"/>
                    <a:pt x="2995930" y="63500"/>
                    <a:pt x="2999740" y="59690"/>
                  </a:cubicBezTo>
                  <a:cubicBezTo>
                    <a:pt x="2961640" y="46990"/>
                    <a:pt x="2928620" y="66040"/>
                    <a:pt x="2893060" y="53340"/>
                  </a:cubicBezTo>
                  <a:cubicBezTo>
                    <a:pt x="2858770" y="66040"/>
                    <a:pt x="2816860" y="39370"/>
                    <a:pt x="2794000" y="54610"/>
                  </a:cubicBezTo>
                  <a:cubicBezTo>
                    <a:pt x="2799080" y="43180"/>
                    <a:pt x="2778760" y="45720"/>
                    <a:pt x="2771140" y="39370"/>
                  </a:cubicBezTo>
                  <a:cubicBezTo>
                    <a:pt x="2745740" y="74930"/>
                    <a:pt x="2702560" y="26670"/>
                    <a:pt x="2672080" y="50800"/>
                  </a:cubicBezTo>
                  <a:lnTo>
                    <a:pt x="2673350" y="44450"/>
                  </a:lnTo>
                  <a:cubicBezTo>
                    <a:pt x="2578100" y="46990"/>
                    <a:pt x="2475230" y="39370"/>
                    <a:pt x="2377440" y="55880"/>
                  </a:cubicBezTo>
                  <a:cubicBezTo>
                    <a:pt x="2321560" y="59690"/>
                    <a:pt x="2259330" y="27940"/>
                    <a:pt x="2198370" y="43180"/>
                  </a:cubicBezTo>
                  <a:cubicBezTo>
                    <a:pt x="2186940" y="48260"/>
                    <a:pt x="2195830" y="55880"/>
                    <a:pt x="2186940" y="58420"/>
                  </a:cubicBezTo>
                  <a:cubicBezTo>
                    <a:pt x="2171700" y="57150"/>
                    <a:pt x="2186940" y="46990"/>
                    <a:pt x="2180590" y="43180"/>
                  </a:cubicBezTo>
                  <a:cubicBezTo>
                    <a:pt x="2150110" y="57150"/>
                    <a:pt x="2110740" y="40640"/>
                    <a:pt x="2072640" y="40640"/>
                  </a:cubicBezTo>
                  <a:cubicBezTo>
                    <a:pt x="2067560" y="45720"/>
                    <a:pt x="2057400" y="48260"/>
                    <a:pt x="2061210" y="55880"/>
                  </a:cubicBezTo>
                  <a:cubicBezTo>
                    <a:pt x="2019300" y="31750"/>
                    <a:pt x="1962150" y="64770"/>
                    <a:pt x="1918970" y="45720"/>
                  </a:cubicBezTo>
                  <a:cubicBezTo>
                    <a:pt x="1934210" y="76200"/>
                    <a:pt x="1893570" y="62230"/>
                    <a:pt x="1878330" y="69850"/>
                  </a:cubicBezTo>
                  <a:cubicBezTo>
                    <a:pt x="1869440" y="68580"/>
                    <a:pt x="1869440" y="60960"/>
                    <a:pt x="1871980" y="54610"/>
                  </a:cubicBezTo>
                  <a:cubicBezTo>
                    <a:pt x="1840230" y="58420"/>
                    <a:pt x="1823720" y="59690"/>
                    <a:pt x="1784350" y="50800"/>
                  </a:cubicBezTo>
                  <a:cubicBezTo>
                    <a:pt x="1766570" y="54610"/>
                    <a:pt x="1761490" y="71120"/>
                    <a:pt x="1739900" y="66040"/>
                  </a:cubicBezTo>
                  <a:cubicBezTo>
                    <a:pt x="1727200" y="44450"/>
                    <a:pt x="1695450" y="64770"/>
                    <a:pt x="1675130" y="57150"/>
                  </a:cubicBezTo>
                  <a:cubicBezTo>
                    <a:pt x="1680210" y="74930"/>
                    <a:pt x="1653540" y="90170"/>
                    <a:pt x="1633220" y="82550"/>
                  </a:cubicBezTo>
                  <a:lnTo>
                    <a:pt x="1639570" y="57150"/>
                  </a:lnTo>
                  <a:cubicBezTo>
                    <a:pt x="1631950" y="58420"/>
                    <a:pt x="1624330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9250" y="237490"/>
                    <a:pt x="1638300" y="238760"/>
                    <a:pt x="1667510" y="250190"/>
                  </a:cubicBezTo>
                  <a:cubicBezTo>
                    <a:pt x="1654810" y="245110"/>
                    <a:pt x="1667510" y="233680"/>
                    <a:pt x="1673860" y="232410"/>
                  </a:cubicBezTo>
                  <a:lnTo>
                    <a:pt x="1687830" y="250190"/>
                  </a:lnTo>
                  <a:cubicBezTo>
                    <a:pt x="1704340" y="260350"/>
                    <a:pt x="1727200" y="243840"/>
                    <a:pt x="1742440" y="233680"/>
                  </a:cubicBezTo>
                  <a:cubicBezTo>
                    <a:pt x="1744980" y="237490"/>
                    <a:pt x="1746250" y="242570"/>
                    <a:pt x="1746250" y="246380"/>
                  </a:cubicBezTo>
                  <a:cubicBezTo>
                    <a:pt x="1761490" y="257810"/>
                    <a:pt x="1761490" y="236220"/>
                    <a:pt x="1767840" y="232410"/>
                  </a:cubicBezTo>
                  <a:lnTo>
                    <a:pt x="1778000" y="245110"/>
                  </a:lnTo>
                  <a:lnTo>
                    <a:pt x="1780540" y="232410"/>
                  </a:lnTo>
                  <a:cubicBezTo>
                    <a:pt x="1795780" y="224790"/>
                    <a:pt x="1816100" y="228600"/>
                    <a:pt x="1813560" y="248920"/>
                  </a:cubicBezTo>
                  <a:cubicBezTo>
                    <a:pt x="1819910" y="245110"/>
                    <a:pt x="1824990" y="241300"/>
                    <a:pt x="1817370" y="234950"/>
                  </a:cubicBezTo>
                  <a:cubicBezTo>
                    <a:pt x="1832610" y="246380"/>
                    <a:pt x="1873250" y="246380"/>
                    <a:pt x="1899920" y="240030"/>
                  </a:cubicBezTo>
                  <a:cubicBezTo>
                    <a:pt x="1887220" y="234950"/>
                    <a:pt x="1888490" y="228600"/>
                    <a:pt x="1887220" y="215900"/>
                  </a:cubicBezTo>
                  <a:cubicBezTo>
                    <a:pt x="1901190" y="194310"/>
                    <a:pt x="1902460" y="219710"/>
                    <a:pt x="1913890" y="207010"/>
                  </a:cubicBezTo>
                  <a:cubicBezTo>
                    <a:pt x="1913890" y="214630"/>
                    <a:pt x="1926590" y="223520"/>
                    <a:pt x="1913890" y="228600"/>
                  </a:cubicBezTo>
                  <a:cubicBezTo>
                    <a:pt x="1949450" y="256540"/>
                    <a:pt x="2000250" y="233680"/>
                    <a:pt x="2045970" y="240030"/>
                  </a:cubicBezTo>
                  <a:cubicBezTo>
                    <a:pt x="2054860" y="236220"/>
                    <a:pt x="2052320" y="233680"/>
                    <a:pt x="2056130" y="227330"/>
                  </a:cubicBezTo>
                  <a:cubicBezTo>
                    <a:pt x="2085340" y="248920"/>
                    <a:pt x="2119630" y="226060"/>
                    <a:pt x="2150110" y="236220"/>
                  </a:cubicBezTo>
                  <a:cubicBezTo>
                    <a:pt x="2143760" y="227330"/>
                    <a:pt x="2152650" y="201930"/>
                    <a:pt x="2170430" y="200660"/>
                  </a:cubicBezTo>
                  <a:cubicBezTo>
                    <a:pt x="2189480" y="182880"/>
                    <a:pt x="2178050" y="226060"/>
                    <a:pt x="2194560" y="236220"/>
                  </a:cubicBezTo>
                  <a:cubicBezTo>
                    <a:pt x="2203450" y="227330"/>
                    <a:pt x="2218690" y="226060"/>
                    <a:pt x="2225040" y="227330"/>
                  </a:cubicBezTo>
                  <a:lnTo>
                    <a:pt x="2225040" y="229870"/>
                  </a:lnTo>
                  <a:cubicBezTo>
                    <a:pt x="2235200" y="219710"/>
                    <a:pt x="2251710" y="214630"/>
                    <a:pt x="2264410" y="223520"/>
                  </a:cubicBezTo>
                  <a:lnTo>
                    <a:pt x="2261870" y="224790"/>
                  </a:lnTo>
                  <a:cubicBezTo>
                    <a:pt x="2272030" y="226060"/>
                    <a:pt x="2283460" y="237490"/>
                    <a:pt x="2293620" y="236220"/>
                  </a:cubicBezTo>
                  <a:cubicBezTo>
                    <a:pt x="2298700" y="219710"/>
                    <a:pt x="2324100" y="229870"/>
                    <a:pt x="2330450" y="214630"/>
                  </a:cubicBezTo>
                  <a:cubicBezTo>
                    <a:pt x="2331720" y="215900"/>
                    <a:pt x="2330450" y="217170"/>
                    <a:pt x="2332990" y="220980"/>
                  </a:cubicBezTo>
                  <a:lnTo>
                    <a:pt x="2334260" y="207010"/>
                  </a:lnTo>
                  <a:lnTo>
                    <a:pt x="2354580" y="214630"/>
                  </a:lnTo>
                  <a:cubicBezTo>
                    <a:pt x="2349500" y="219710"/>
                    <a:pt x="2349500" y="226060"/>
                    <a:pt x="2343150" y="229870"/>
                  </a:cubicBezTo>
                  <a:cubicBezTo>
                    <a:pt x="2366010" y="240030"/>
                    <a:pt x="2350770" y="217170"/>
                    <a:pt x="2362200" y="209550"/>
                  </a:cubicBezTo>
                  <a:cubicBezTo>
                    <a:pt x="2377440" y="199390"/>
                    <a:pt x="2377440" y="213360"/>
                    <a:pt x="2383790" y="219710"/>
                  </a:cubicBezTo>
                  <a:cubicBezTo>
                    <a:pt x="2377440" y="227330"/>
                    <a:pt x="2372360" y="215900"/>
                    <a:pt x="2368550" y="218440"/>
                  </a:cubicBezTo>
                  <a:cubicBezTo>
                    <a:pt x="2359660" y="229870"/>
                    <a:pt x="2377440" y="223520"/>
                    <a:pt x="2378710" y="231140"/>
                  </a:cubicBezTo>
                  <a:cubicBezTo>
                    <a:pt x="2382520" y="231140"/>
                    <a:pt x="2383790" y="214630"/>
                    <a:pt x="2395220" y="217170"/>
                  </a:cubicBezTo>
                  <a:cubicBezTo>
                    <a:pt x="2405380" y="218440"/>
                    <a:pt x="2428240" y="214630"/>
                    <a:pt x="2425700" y="229870"/>
                  </a:cubicBezTo>
                  <a:cubicBezTo>
                    <a:pt x="2434590" y="222250"/>
                    <a:pt x="2443480" y="223520"/>
                    <a:pt x="2449830" y="215900"/>
                  </a:cubicBezTo>
                  <a:cubicBezTo>
                    <a:pt x="2442210" y="213360"/>
                    <a:pt x="2426970" y="209550"/>
                    <a:pt x="2425700" y="199390"/>
                  </a:cubicBezTo>
                  <a:cubicBezTo>
                    <a:pt x="2433320" y="196850"/>
                    <a:pt x="2447290" y="193040"/>
                    <a:pt x="2449830" y="199390"/>
                  </a:cubicBezTo>
                  <a:lnTo>
                    <a:pt x="2443480" y="203200"/>
                  </a:lnTo>
                  <a:cubicBezTo>
                    <a:pt x="2449830" y="199390"/>
                    <a:pt x="2470150" y="204470"/>
                    <a:pt x="2459990" y="189230"/>
                  </a:cubicBezTo>
                  <a:lnTo>
                    <a:pt x="2475230" y="209550"/>
                  </a:lnTo>
                  <a:cubicBezTo>
                    <a:pt x="2480310" y="198120"/>
                    <a:pt x="2495550" y="198120"/>
                    <a:pt x="2508250" y="195580"/>
                  </a:cubicBezTo>
                  <a:cubicBezTo>
                    <a:pt x="2508250" y="210820"/>
                    <a:pt x="2499360" y="228600"/>
                    <a:pt x="2522220" y="232410"/>
                  </a:cubicBezTo>
                  <a:lnTo>
                    <a:pt x="2542540" y="215900"/>
                  </a:lnTo>
                  <a:cubicBezTo>
                    <a:pt x="2552700" y="214630"/>
                    <a:pt x="2555240" y="218440"/>
                    <a:pt x="2553970" y="227330"/>
                  </a:cubicBezTo>
                  <a:cubicBezTo>
                    <a:pt x="2589530" y="236220"/>
                    <a:pt x="2590800" y="184150"/>
                    <a:pt x="2618740" y="198120"/>
                  </a:cubicBezTo>
                  <a:cubicBezTo>
                    <a:pt x="2607310" y="217170"/>
                    <a:pt x="2616200" y="218440"/>
                    <a:pt x="2628900" y="223520"/>
                  </a:cubicBezTo>
                  <a:cubicBezTo>
                    <a:pt x="2628900" y="220980"/>
                    <a:pt x="2630170" y="214630"/>
                    <a:pt x="2635250" y="213360"/>
                  </a:cubicBezTo>
                  <a:cubicBezTo>
                    <a:pt x="2631440" y="204470"/>
                    <a:pt x="2627630" y="226060"/>
                    <a:pt x="2617470" y="213360"/>
                  </a:cubicBezTo>
                  <a:cubicBezTo>
                    <a:pt x="2614930" y="201930"/>
                    <a:pt x="2628900" y="205740"/>
                    <a:pt x="2635250" y="201930"/>
                  </a:cubicBezTo>
                  <a:cubicBezTo>
                    <a:pt x="2660650" y="242570"/>
                    <a:pt x="2719070" y="212090"/>
                    <a:pt x="2759710" y="231140"/>
                  </a:cubicBezTo>
                  <a:cubicBezTo>
                    <a:pt x="2757170" y="208280"/>
                    <a:pt x="2777490" y="224790"/>
                    <a:pt x="2786380" y="215900"/>
                  </a:cubicBezTo>
                  <a:cubicBezTo>
                    <a:pt x="2783840" y="240030"/>
                    <a:pt x="2809240" y="212090"/>
                    <a:pt x="2820670" y="226060"/>
                  </a:cubicBezTo>
                  <a:lnTo>
                    <a:pt x="2815590" y="207010"/>
                  </a:lnTo>
                  <a:cubicBezTo>
                    <a:pt x="2840990" y="220980"/>
                    <a:pt x="2856230" y="171450"/>
                    <a:pt x="2871470" y="199390"/>
                  </a:cubicBezTo>
                  <a:cubicBezTo>
                    <a:pt x="2885440" y="207010"/>
                    <a:pt x="2866390" y="215900"/>
                    <a:pt x="2861310" y="219710"/>
                  </a:cubicBezTo>
                  <a:cubicBezTo>
                    <a:pt x="2880360" y="245110"/>
                    <a:pt x="2913380" y="199390"/>
                    <a:pt x="2928620" y="227330"/>
                  </a:cubicBezTo>
                  <a:cubicBezTo>
                    <a:pt x="2929890" y="218440"/>
                    <a:pt x="2924810" y="203200"/>
                    <a:pt x="2941320" y="194310"/>
                  </a:cubicBezTo>
                  <a:cubicBezTo>
                    <a:pt x="2955290" y="204470"/>
                    <a:pt x="2981960" y="217170"/>
                    <a:pt x="2979420" y="220980"/>
                  </a:cubicBezTo>
                  <a:cubicBezTo>
                    <a:pt x="2990850" y="215900"/>
                    <a:pt x="2993390" y="209550"/>
                    <a:pt x="3006090" y="217170"/>
                  </a:cubicBezTo>
                  <a:cubicBezTo>
                    <a:pt x="3004820" y="223520"/>
                    <a:pt x="2999740" y="223520"/>
                    <a:pt x="2995930" y="227330"/>
                  </a:cubicBezTo>
                  <a:cubicBezTo>
                    <a:pt x="3014980" y="233680"/>
                    <a:pt x="3031490" y="223520"/>
                    <a:pt x="3048000" y="214630"/>
                  </a:cubicBezTo>
                  <a:cubicBezTo>
                    <a:pt x="3058160" y="232410"/>
                    <a:pt x="3092450" y="223520"/>
                    <a:pt x="3115310" y="233680"/>
                  </a:cubicBezTo>
                  <a:cubicBezTo>
                    <a:pt x="3128010" y="212090"/>
                    <a:pt x="3150870" y="242570"/>
                    <a:pt x="3153410" y="214630"/>
                  </a:cubicBezTo>
                  <a:cubicBezTo>
                    <a:pt x="3153410" y="217170"/>
                    <a:pt x="3155950" y="220980"/>
                    <a:pt x="3157220" y="223520"/>
                  </a:cubicBezTo>
                  <a:cubicBezTo>
                    <a:pt x="3166110" y="215900"/>
                    <a:pt x="3172460" y="196850"/>
                    <a:pt x="3182620" y="195580"/>
                  </a:cubicBezTo>
                  <a:lnTo>
                    <a:pt x="3178810" y="214630"/>
                  </a:lnTo>
                  <a:cubicBezTo>
                    <a:pt x="3176270" y="236220"/>
                    <a:pt x="3204210" y="222250"/>
                    <a:pt x="3210560" y="228600"/>
                  </a:cubicBezTo>
                  <a:cubicBezTo>
                    <a:pt x="3204210" y="215900"/>
                    <a:pt x="3223260" y="229870"/>
                    <a:pt x="3224530" y="217170"/>
                  </a:cubicBezTo>
                  <a:lnTo>
                    <a:pt x="3237230" y="210820"/>
                  </a:lnTo>
                  <a:cubicBezTo>
                    <a:pt x="3257550" y="205740"/>
                    <a:pt x="3239770" y="201930"/>
                    <a:pt x="3263900" y="199390"/>
                  </a:cubicBezTo>
                  <a:cubicBezTo>
                    <a:pt x="3277870" y="198120"/>
                    <a:pt x="3268980" y="220980"/>
                    <a:pt x="3263900" y="218440"/>
                  </a:cubicBezTo>
                  <a:cubicBezTo>
                    <a:pt x="3275330" y="228600"/>
                    <a:pt x="3288030" y="222250"/>
                    <a:pt x="3299460" y="218440"/>
                  </a:cubicBezTo>
                  <a:cubicBezTo>
                    <a:pt x="3294380" y="218440"/>
                    <a:pt x="3293110" y="217170"/>
                    <a:pt x="3298190" y="213360"/>
                  </a:cubicBezTo>
                  <a:cubicBezTo>
                    <a:pt x="3298190" y="215900"/>
                    <a:pt x="3299460" y="217170"/>
                    <a:pt x="3300730" y="218440"/>
                  </a:cubicBezTo>
                  <a:cubicBezTo>
                    <a:pt x="3305810" y="217170"/>
                    <a:pt x="3309620" y="215900"/>
                    <a:pt x="3314700" y="215900"/>
                  </a:cubicBezTo>
                  <a:lnTo>
                    <a:pt x="3314700" y="217170"/>
                  </a:lnTo>
                  <a:cubicBezTo>
                    <a:pt x="3321050" y="215900"/>
                    <a:pt x="3327400" y="214630"/>
                    <a:pt x="3332480" y="213360"/>
                  </a:cubicBezTo>
                  <a:cubicBezTo>
                    <a:pt x="3336290" y="212090"/>
                    <a:pt x="3338830" y="210820"/>
                    <a:pt x="3341370" y="210820"/>
                  </a:cubicBezTo>
                  <a:cubicBezTo>
                    <a:pt x="3348990" y="209550"/>
                    <a:pt x="3351530" y="209550"/>
                    <a:pt x="3343910" y="213360"/>
                  </a:cubicBezTo>
                  <a:cubicBezTo>
                    <a:pt x="3342640" y="212090"/>
                    <a:pt x="3342640" y="210820"/>
                    <a:pt x="3341370" y="210820"/>
                  </a:cubicBezTo>
                  <a:cubicBezTo>
                    <a:pt x="3338830" y="210820"/>
                    <a:pt x="3336290" y="212090"/>
                    <a:pt x="3332480" y="213360"/>
                  </a:cubicBezTo>
                  <a:cubicBezTo>
                    <a:pt x="3327400" y="215900"/>
                    <a:pt x="3322320" y="220980"/>
                    <a:pt x="3318510" y="222250"/>
                  </a:cubicBezTo>
                  <a:cubicBezTo>
                    <a:pt x="3322320" y="222250"/>
                    <a:pt x="3326130" y="223520"/>
                    <a:pt x="3328670" y="226060"/>
                  </a:cubicBezTo>
                  <a:lnTo>
                    <a:pt x="3324860" y="240030"/>
                  </a:lnTo>
                  <a:cubicBezTo>
                    <a:pt x="3333750" y="241300"/>
                    <a:pt x="3356610" y="224790"/>
                    <a:pt x="3356610" y="218440"/>
                  </a:cubicBezTo>
                  <a:cubicBezTo>
                    <a:pt x="3389630" y="231140"/>
                    <a:pt x="3445510" y="220980"/>
                    <a:pt x="3468370" y="212090"/>
                  </a:cubicBezTo>
                  <a:cubicBezTo>
                    <a:pt x="3469640" y="210820"/>
                    <a:pt x="3472180" y="209550"/>
                    <a:pt x="3474720" y="209550"/>
                  </a:cubicBezTo>
                  <a:cubicBezTo>
                    <a:pt x="3473450" y="210820"/>
                    <a:pt x="3470910" y="210820"/>
                    <a:pt x="3468370" y="212090"/>
                  </a:cubicBezTo>
                  <a:cubicBezTo>
                    <a:pt x="3464560" y="215900"/>
                    <a:pt x="3463290" y="219710"/>
                    <a:pt x="3468370" y="214630"/>
                  </a:cubicBezTo>
                  <a:cubicBezTo>
                    <a:pt x="3479800" y="212090"/>
                    <a:pt x="3492500" y="199390"/>
                    <a:pt x="3493770" y="208280"/>
                  </a:cubicBezTo>
                  <a:cubicBezTo>
                    <a:pt x="3505200" y="201930"/>
                    <a:pt x="3503930" y="218440"/>
                    <a:pt x="3521710" y="219710"/>
                  </a:cubicBezTo>
                  <a:cubicBezTo>
                    <a:pt x="3521710" y="222250"/>
                    <a:pt x="3522980" y="212090"/>
                    <a:pt x="3521710" y="208280"/>
                  </a:cubicBezTo>
                  <a:cubicBezTo>
                    <a:pt x="3520440" y="208280"/>
                    <a:pt x="3520440" y="207010"/>
                    <a:pt x="3519170" y="207010"/>
                  </a:cubicBezTo>
                  <a:cubicBezTo>
                    <a:pt x="3520440" y="207010"/>
                    <a:pt x="3521710" y="207010"/>
                    <a:pt x="3521710" y="208280"/>
                  </a:cubicBezTo>
                  <a:cubicBezTo>
                    <a:pt x="3550920" y="227330"/>
                    <a:pt x="3586480" y="194310"/>
                    <a:pt x="3620770" y="207010"/>
                  </a:cubicBezTo>
                  <a:lnTo>
                    <a:pt x="3622040" y="207010"/>
                  </a:lnTo>
                  <a:lnTo>
                    <a:pt x="3620770" y="207010"/>
                  </a:lnTo>
                  <a:cubicBezTo>
                    <a:pt x="3618230" y="208280"/>
                    <a:pt x="3614420" y="215900"/>
                    <a:pt x="3610610" y="220980"/>
                  </a:cubicBezTo>
                  <a:cubicBezTo>
                    <a:pt x="3637280" y="213360"/>
                    <a:pt x="3662680" y="208280"/>
                    <a:pt x="3686810" y="190500"/>
                  </a:cubicBezTo>
                  <a:cubicBezTo>
                    <a:pt x="3684270" y="196850"/>
                    <a:pt x="3685540" y="203200"/>
                    <a:pt x="3679190" y="207010"/>
                  </a:cubicBezTo>
                  <a:cubicBezTo>
                    <a:pt x="3698240" y="207010"/>
                    <a:pt x="3719830" y="203200"/>
                    <a:pt x="3728720" y="189230"/>
                  </a:cubicBezTo>
                  <a:cubicBezTo>
                    <a:pt x="3716020" y="182880"/>
                    <a:pt x="3727450" y="196850"/>
                    <a:pt x="3719830" y="196850"/>
                  </a:cubicBezTo>
                  <a:cubicBezTo>
                    <a:pt x="3705860" y="184150"/>
                    <a:pt x="3729990" y="170180"/>
                    <a:pt x="3742690" y="173990"/>
                  </a:cubicBezTo>
                  <a:lnTo>
                    <a:pt x="3742690" y="176530"/>
                  </a:lnTo>
                  <a:cubicBezTo>
                    <a:pt x="3761740" y="176530"/>
                    <a:pt x="3761740" y="167640"/>
                    <a:pt x="3780790" y="167640"/>
                  </a:cubicBezTo>
                  <a:cubicBezTo>
                    <a:pt x="3792220" y="175260"/>
                    <a:pt x="3770630" y="171450"/>
                    <a:pt x="3775710" y="180340"/>
                  </a:cubicBezTo>
                  <a:cubicBezTo>
                    <a:pt x="3779520" y="203200"/>
                    <a:pt x="3817620" y="195580"/>
                    <a:pt x="3821430" y="198120"/>
                  </a:cubicBezTo>
                  <a:cubicBezTo>
                    <a:pt x="3826510" y="193040"/>
                    <a:pt x="3832860" y="189230"/>
                    <a:pt x="3831590" y="182880"/>
                  </a:cubicBezTo>
                  <a:cubicBezTo>
                    <a:pt x="3845560" y="176530"/>
                    <a:pt x="3837940" y="196850"/>
                    <a:pt x="3848100" y="195580"/>
                  </a:cubicBezTo>
                  <a:lnTo>
                    <a:pt x="3887470" y="152400"/>
                  </a:lnTo>
                  <a:cubicBezTo>
                    <a:pt x="3887470" y="151130"/>
                    <a:pt x="3888740" y="149860"/>
                    <a:pt x="3890010" y="149860"/>
                  </a:cubicBezTo>
                  <a:lnTo>
                    <a:pt x="3887470" y="152400"/>
                  </a:lnTo>
                  <a:cubicBezTo>
                    <a:pt x="3886200" y="158750"/>
                    <a:pt x="3900170" y="171450"/>
                    <a:pt x="3888740" y="180340"/>
                  </a:cubicBezTo>
                  <a:cubicBezTo>
                    <a:pt x="3919220" y="177800"/>
                    <a:pt x="3935730" y="149860"/>
                    <a:pt x="3954780" y="135890"/>
                  </a:cubicBezTo>
                  <a:cubicBezTo>
                    <a:pt x="3963670" y="139700"/>
                    <a:pt x="3992880" y="130810"/>
                    <a:pt x="4003040" y="129540"/>
                  </a:cubicBezTo>
                  <a:cubicBezTo>
                    <a:pt x="4008120" y="142240"/>
                    <a:pt x="3994150" y="128270"/>
                    <a:pt x="3991610" y="138430"/>
                  </a:cubicBezTo>
                  <a:lnTo>
                    <a:pt x="4006850" y="152400"/>
                  </a:lnTo>
                  <a:cubicBezTo>
                    <a:pt x="3986530" y="154940"/>
                    <a:pt x="4009390" y="173990"/>
                    <a:pt x="3997960" y="182880"/>
                  </a:cubicBezTo>
                  <a:cubicBezTo>
                    <a:pt x="4014470" y="175260"/>
                    <a:pt x="4052570" y="184150"/>
                    <a:pt x="4076700" y="187960"/>
                  </a:cubicBezTo>
                  <a:cubicBezTo>
                    <a:pt x="4060190" y="161290"/>
                    <a:pt x="4109720" y="175260"/>
                    <a:pt x="4108450" y="151130"/>
                  </a:cubicBezTo>
                  <a:cubicBezTo>
                    <a:pt x="4136390" y="147320"/>
                    <a:pt x="4122420" y="170180"/>
                    <a:pt x="4133850" y="175260"/>
                  </a:cubicBezTo>
                  <a:cubicBezTo>
                    <a:pt x="4163060" y="166370"/>
                    <a:pt x="4191000" y="172720"/>
                    <a:pt x="4217670" y="170180"/>
                  </a:cubicBezTo>
                  <a:cubicBezTo>
                    <a:pt x="4217670" y="170180"/>
                    <a:pt x="4217670" y="172720"/>
                    <a:pt x="4216400" y="175260"/>
                  </a:cubicBezTo>
                  <a:cubicBezTo>
                    <a:pt x="4240530" y="167640"/>
                    <a:pt x="4281170" y="175260"/>
                    <a:pt x="4305300" y="153670"/>
                  </a:cubicBezTo>
                  <a:cubicBezTo>
                    <a:pt x="4304030" y="158750"/>
                    <a:pt x="4306570" y="162560"/>
                    <a:pt x="4300220" y="166370"/>
                  </a:cubicBezTo>
                  <a:cubicBezTo>
                    <a:pt x="4326890" y="175260"/>
                    <a:pt x="4305300" y="135890"/>
                    <a:pt x="4335780" y="149860"/>
                  </a:cubicBezTo>
                  <a:lnTo>
                    <a:pt x="4328160" y="161290"/>
                  </a:lnTo>
                  <a:cubicBezTo>
                    <a:pt x="4347210" y="149860"/>
                    <a:pt x="4364990" y="171450"/>
                    <a:pt x="4386580" y="153670"/>
                  </a:cubicBezTo>
                  <a:cubicBezTo>
                    <a:pt x="4387850" y="160020"/>
                    <a:pt x="4382770" y="162560"/>
                    <a:pt x="4378960" y="165100"/>
                  </a:cubicBezTo>
                  <a:cubicBezTo>
                    <a:pt x="4399280" y="160020"/>
                    <a:pt x="4420870" y="162560"/>
                    <a:pt x="4437380" y="146050"/>
                  </a:cubicBezTo>
                  <a:cubicBezTo>
                    <a:pt x="4439920" y="153670"/>
                    <a:pt x="4437380" y="160020"/>
                    <a:pt x="4429760" y="165100"/>
                  </a:cubicBezTo>
                  <a:cubicBezTo>
                    <a:pt x="4448810" y="173990"/>
                    <a:pt x="4451350" y="143510"/>
                    <a:pt x="4469130" y="152400"/>
                  </a:cubicBezTo>
                  <a:cubicBezTo>
                    <a:pt x="4474210" y="153670"/>
                    <a:pt x="4484370" y="163830"/>
                    <a:pt x="4480560" y="163830"/>
                  </a:cubicBezTo>
                  <a:cubicBezTo>
                    <a:pt x="4489450" y="153670"/>
                    <a:pt x="4516120" y="153670"/>
                    <a:pt x="4526280" y="149860"/>
                  </a:cubicBezTo>
                  <a:cubicBezTo>
                    <a:pt x="4528820" y="157480"/>
                    <a:pt x="4536440" y="160020"/>
                    <a:pt x="4546600" y="167640"/>
                  </a:cubicBezTo>
                  <a:cubicBezTo>
                    <a:pt x="4632960" y="167640"/>
                    <a:pt x="4721860" y="170180"/>
                    <a:pt x="4808220" y="157480"/>
                  </a:cubicBezTo>
                  <a:cubicBezTo>
                    <a:pt x="4819650" y="156210"/>
                    <a:pt x="4832350" y="153670"/>
                    <a:pt x="4843780" y="151130"/>
                  </a:cubicBezTo>
                  <a:cubicBezTo>
                    <a:pt x="4860290" y="175260"/>
                    <a:pt x="4820920" y="166370"/>
                    <a:pt x="4831080" y="181610"/>
                  </a:cubicBezTo>
                  <a:cubicBezTo>
                    <a:pt x="4829810" y="161290"/>
                    <a:pt x="4847590" y="175260"/>
                    <a:pt x="4876800" y="168910"/>
                  </a:cubicBezTo>
                  <a:lnTo>
                    <a:pt x="4878070" y="171450"/>
                  </a:lnTo>
                  <a:cubicBezTo>
                    <a:pt x="4890770" y="167640"/>
                    <a:pt x="4898390" y="180340"/>
                    <a:pt x="4911090" y="173990"/>
                  </a:cubicBezTo>
                  <a:lnTo>
                    <a:pt x="4911090" y="168910"/>
                  </a:lnTo>
                  <a:cubicBezTo>
                    <a:pt x="4925060" y="156210"/>
                    <a:pt x="4942840" y="195580"/>
                    <a:pt x="4950460" y="168910"/>
                  </a:cubicBezTo>
                  <a:lnTo>
                    <a:pt x="4961890" y="182880"/>
                  </a:lnTo>
                  <a:cubicBezTo>
                    <a:pt x="4975860" y="160020"/>
                    <a:pt x="4984750" y="190500"/>
                    <a:pt x="5002530" y="170180"/>
                  </a:cubicBezTo>
                  <a:lnTo>
                    <a:pt x="4999990" y="173990"/>
                  </a:lnTo>
                  <a:cubicBezTo>
                    <a:pt x="5024120" y="184150"/>
                    <a:pt x="5049520" y="148590"/>
                    <a:pt x="5058410" y="167640"/>
                  </a:cubicBezTo>
                  <a:cubicBezTo>
                    <a:pt x="5078730" y="163830"/>
                    <a:pt x="5101590" y="160020"/>
                    <a:pt x="5105400" y="140970"/>
                  </a:cubicBezTo>
                  <a:cubicBezTo>
                    <a:pt x="5110480" y="147320"/>
                    <a:pt x="5106670" y="158750"/>
                    <a:pt x="5104130" y="165100"/>
                  </a:cubicBezTo>
                  <a:cubicBezTo>
                    <a:pt x="5180330" y="156210"/>
                    <a:pt x="5264150" y="160020"/>
                    <a:pt x="5331460" y="135890"/>
                  </a:cubicBezTo>
                  <a:cubicBezTo>
                    <a:pt x="5335270" y="139700"/>
                    <a:pt x="5330190" y="142240"/>
                    <a:pt x="5328920" y="147320"/>
                  </a:cubicBezTo>
                  <a:cubicBezTo>
                    <a:pt x="5370830" y="125730"/>
                    <a:pt x="5415280" y="170180"/>
                    <a:pt x="5445760" y="129540"/>
                  </a:cubicBezTo>
                  <a:lnTo>
                    <a:pt x="5457190" y="113030"/>
                  </a:lnTo>
                  <a:cubicBezTo>
                    <a:pt x="5467350" y="119380"/>
                    <a:pt x="5466080" y="132080"/>
                    <a:pt x="5473700" y="137160"/>
                  </a:cubicBezTo>
                  <a:cubicBezTo>
                    <a:pt x="5481320" y="125730"/>
                    <a:pt x="5511800" y="134620"/>
                    <a:pt x="5516880" y="119380"/>
                  </a:cubicBezTo>
                  <a:cubicBezTo>
                    <a:pt x="5521960" y="125730"/>
                    <a:pt x="5515610" y="128270"/>
                    <a:pt x="5515610" y="133350"/>
                  </a:cubicBezTo>
                  <a:cubicBezTo>
                    <a:pt x="5534660" y="137160"/>
                    <a:pt x="5557520" y="111760"/>
                    <a:pt x="5575300" y="116840"/>
                  </a:cubicBezTo>
                  <a:lnTo>
                    <a:pt x="5568950" y="124460"/>
                  </a:lnTo>
                  <a:cubicBezTo>
                    <a:pt x="5665470" y="153670"/>
                    <a:pt x="5788660" y="176530"/>
                    <a:pt x="5868670" y="138430"/>
                  </a:cubicBezTo>
                  <a:cubicBezTo>
                    <a:pt x="5890260" y="132080"/>
                    <a:pt x="5878830" y="160020"/>
                    <a:pt x="5887720" y="158750"/>
                  </a:cubicBezTo>
                  <a:cubicBezTo>
                    <a:pt x="5969000" y="128270"/>
                    <a:pt x="6066790" y="176530"/>
                    <a:pt x="6141720" y="128270"/>
                  </a:cubicBezTo>
                  <a:cubicBezTo>
                    <a:pt x="6200140" y="115570"/>
                    <a:pt x="6217920" y="62230"/>
                    <a:pt x="6217920" y="62230"/>
                  </a:cubicBezTo>
                  <a:cubicBezTo>
                    <a:pt x="6079490" y="83820"/>
                    <a:pt x="5955030" y="60960"/>
                    <a:pt x="5815330" y="33020"/>
                  </a:cubicBezTo>
                  <a:close/>
                </a:path>
              </a:pathLst>
            </a:custGeom>
            <a:solidFill>
              <a:srgbClr val="E05A47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28700" y="8121055"/>
            <a:ext cx="3011063" cy="169647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5400000">
            <a:off x="12987798" y="3723947"/>
            <a:ext cx="6106775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81">
                <a:solidFill>
                  <a:srgbClr val="C93E26"/>
                </a:solidFill>
                <a:latin typeface="Cormorant Garamond Bold"/>
              </a:rPr>
              <a:t>ЗАСТУПНИЦЯ ДИРЕКТОРА З НАВЧАЛЬНО-ВИХОВНОЇ РОБОТИ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3013634" y="4383924"/>
            <a:ext cx="7812602" cy="765398"/>
            <a:chOff x="0" y="0"/>
            <a:chExt cx="10416803" cy="1020530"/>
          </a:xfrm>
        </p:grpSpPr>
        <p:sp>
          <p:nvSpPr>
            <p:cNvPr id="3" name="AutoShape 3"/>
            <p:cNvSpPr/>
            <p:nvPr/>
          </p:nvSpPr>
          <p:spPr>
            <a:xfrm>
              <a:off x="0" y="917878"/>
              <a:ext cx="10416803" cy="102652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10416803" cy="628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8"/>
                </a:lnSpc>
              </a:pPr>
              <a:r>
                <a:rPr lang="en-US" sz="3600" spc="107" dirty="0">
                  <a:solidFill>
                    <a:srgbClr val="C93E26"/>
                  </a:solidFill>
                  <a:latin typeface="Cormorant Garamond Bold Bold"/>
                </a:rPr>
                <a:t>ПРОФОРІЄНТАЦІЙНА РОБОТА 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475390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 t="33957" b="31770"/>
          <a:stretch>
            <a:fillRect/>
          </a:stretch>
        </p:blipFill>
        <p:spPr>
          <a:xfrm rot="-391485">
            <a:off x="1716352" y="4912877"/>
            <a:ext cx="6746907" cy="50070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 t="20568" r="8870" b="37475"/>
          <a:stretch>
            <a:fillRect/>
          </a:stretch>
        </p:blipFill>
        <p:spPr>
          <a:xfrm rot="-1389534">
            <a:off x="1721064" y="529033"/>
            <a:ext cx="3673993" cy="36627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 t="29353" b="32870"/>
          <a:stretch>
            <a:fillRect/>
          </a:stretch>
        </p:blipFill>
        <p:spPr>
          <a:xfrm>
            <a:off x="5305155" y="-149896"/>
            <a:ext cx="5058045" cy="41373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 t="3974" b="27267"/>
          <a:stretch>
            <a:fillRect/>
          </a:stretch>
        </p:blipFill>
        <p:spPr>
          <a:xfrm rot="1412255">
            <a:off x="7418811" y="2845222"/>
            <a:ext cx="4575118" cy="68116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 l="519" t="18812" r="519"/>
          <a:stretch>
            <a:fillRect/>
          </a:stretch>
        </p:blipFill>
        <p:spPr>
          <a:xfrm rot="933753">
            <a:off x="10842892" y="575772"/>
            <a:ext cx="3110205" cy="55250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819045">
            <a:off x="14374326" y="632494"/>
            <a:ext cx="3153413" cy="68281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/>
          <a:srcRect t="30207" b="35327"/>
          <a:stretch>
            <a:fillRect/>
          </a:stretch>
        </p:blipFill>
        <p:spPr>
          <a:xfrm rot="2776407">
            <a:off x="13075913" y="5801725"/>
            <a:ext cx="4578152" cy="34165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/>
          <a:srcRect t="5193"/>
          <a:stretch>
            <a:fillRect/>
          </a:stretch>
        </p:blipFill>
        <p:spPr>
          <a:xfrm rot="1199169">
            <a:off x="11242395" y="4291570"/>
            <a:ext cx="2788438" cy="572429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924508" y="3987408"/>
            <a:ext cx="7812602" cy="1184498"/>
            <a:chOff x="0" y="0"/>
            <a:chExt cx="10416803" cy="1579330"/>
          </a:xfrm>
        </p:grpSpPr>
        <p:sp>
          <p:nvSpPr>
            <p:cNvPr id="15" name="AutoShape 15"/>
            <p:cNvSpPr/>
            <p:nvPr/>
          </p:nvSpPr>
          <p:spPr>
            <a:xfrm>
              <a:off x="0" y="1476678"/>
              <a:ext cx="10416803" cy="102652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0"/>
              <a:ext cx="10416803" cy="1186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8"/>
                </a:lnSpc>
              </a:pPr>
              <a:r>
                <a:rPr lang="en-US" sz="3600" spc="107">
                  <a:solidFill>
                    <a:srgbClr val="C93E26"/>
                  </a:solidFill>
                  <a:latin typeface="Cormorant Garamond Bold Bold"/>
                </a:rPr>
                <a:t>СТВОРЕННЯ ЕЛЕКТРОННОГО КОНТЕНТУ 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/>
          <a:srcRect l="10595" r="10595"/>
          <a:stretch>
            <a:fillRect/>
          </a:stretch>
        </p:blipFill>
        <p:spPr>
          <a:xfrm>
            <a:off x="6221601" y="7452289"/>
            <a:ext cx="3484769" cy="24913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1035197">
            <a:off x="9480200" y="1475792"/>
            <a:ext cx="2022226" cy="40444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5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8650" y="0"/>
            <a:ext cx="10609350" cy="5695867"/>
            <a:chOff x="0" y="0"/>
            <a:chExt cx="14145800" cy="75944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t="19527" b="19527"/>
            <a:stretch>
              <a:fillRect/>
            </a:stretch>
          </p:blipFill>
          <p:spPr>
            <a:xfrm>
              <a:off x="0" y="0"/>
              <a:ext cx="7009400" cy="759448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/>
            <a:srcRect l="24041" r="24041"/>
            <a:stretch>
              <a:fillRect/>
            </a:stretch>
          </p:blipFill>
          <p:spPr>
            <a:xfrm>
              <a:off x="7136400" y="0"/>
              <a:ext cx="7009400" cy="759448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32626" y="4061849"/>
            <a:ext cx="4360286" cy="299946"/>
            <a:chOff x="0" y="0"/>
            <a:chExt cx="5169316" cy="355600"/>
          </a:xfrm>
        </p:grpSpPr>
        <p:sp>
          <p:nvSpPr>
            <p:cNvPr id="6" name="Freeform 6"/>
            <p:cNvSpPr/>
            <p:nvPr/>
          </p:nvSpPr>
          <p:spPr>
            <a:xfrm>
              <a:off x="92710" y="21590"/>
              <a:ext cx="5037236" cy="293370"/>
            </a:xfrm>
            <a:custGeom>
              <a:avLst/>
              <a:gdLst/>
              <a:ahLst/>
              <a:cxnLst/>
              <a:rect l="l" t="t" r="r" b="b"/>
              <a:pathLst>
                <a:path w="5037236" h="293370">
                  <a:moveTo>
                    <a:pt x="4634646" y="33020"/>
                  </a:moveTo>
                  <a:cubicBezTo>
                    <a:pt x="4587656" y="36830"/>
                    <a:pt x="4526696" y="45720"/>
                    <a:pt x="4483516" y="36830"/>
                  </a:cubicBezTo>
                  <a:cubicBezTo>
                    <a:pt x="4301906" y="41910"/>
                    <a:pt x="4120296" y="0"/>
                    <a:pt x="3934876" y="17780"/>
                  </a:cubicBezTo>
                  <a:cubicBezTo>
                    <a:pt x="3945036" y="24130"/>
                    <a:pt x="3934876" y="34290"/>
                    <a:pt x="3924716" y="38100"/>
                  </a:cubicBezTo>
                  <a:lnTo>
                    <a:pt x="3922176" y="31750"/>
                  </a:lnTo>
                  <a:lnTo>
                    <a:pt x="3908206" y="44450"/>
                  </a:lnTo>
                  <a:cubicBezTo>
                    <a:pt x="3894236" y="45720"/>
                    <a:pt x="3900586" y="29210"/>
                    <a:pt x="3912016" y="26670"/>
                  </a:cubicBezTo>
                  <a:cubicBezTo>
                    <a:pt x="3838356" y="26670"/>
                    <a:pt x="3772316" y="33020"/>
                    <a:pt x="3699926" y="29210"/>
                  </a:cubicBezTo>
                  <a:cubicBezTo>
                    <a:pt x="3694846" y="49530"/>
                    <a:pt x="3663096" y="30480"/>
                    <a:pt x="3660556" y="50800"/>
                  </a:cubicBezTo>
                  <a:cubicBezTo>
                    <a:pt x="3656746" y="46990"/>
                    <a:pt x="3660556" y="45720"/>
                    <a:pt x="3661826" y="41910"/>
                  </a:cubicBezTo>
                  <a:cubicBezTo>
                    <a:pt x="3647856" y="44450"/>
                    <a:pt x="3637696" y="46990"/>
                    <a:pt x="3628806" y="48260"/>
                  </a:cubicBezTo>
                  <a:cubicBezTo>
                    <a:pt x="3615197" y="50800"/>
                    <a:pt x="3607992" y="45720"/>
                    <a:pt x="3587178" y="27940"/>
                  </a:cubicBezTo>
                  <a:cubicBezTo>
                    <a:pt x="3464695" y="11430"/>
                    <a:pt x="3347015" y="25400"/>
                    <a:pt x="3226933" y="19050"/>
                  </a:cubicBezTo>
                  <a:cubicBezTo>
                    <a:pt x="3105251" y="22860"/>
                    <a:pt x="2985169" y="40640"/>
                    <a:pt x="2860285" y="45720"/>
                  </a:cubicBezTo>
                  <a:cubicBezTo>
                    <a:pt x="2841072" y="77470"/>
                    <a:pt x="2814654" y="62230"/>
                    <a:pt x="2792239" y="90170"/>
                  </a:cubicBezTo>
                  <a:lnTo>
                    <a:pt x="2793840" y="80010"/>
                  </a:lnTo>
                  <a:cubicBezTo>
                    <a:pt x="2774627" y="93980"/>
                    <a:pt x="2769823" y="77470"/>
                    <a:pt x="2745007" y="66040"/>
                  </a:cubicBezTo>
                  <a:cubicBezTo>
                    <a:pt x="2745007" y="77470"/>
                    <a:pt x="2735400" y="68580"/>
                    <a:pt x="2739403" y="87630"/>
                  </a:cubicBezTo>
                  <a:cubicBezTo>
                    <a:pt x="2730597" y="102870"/>
                    <a:pt x="2724192" y="60960"/>
                    <a:pt x="2712184" y="69850"/>
                  </a:cubicBezTo>
                  <a:cubicBezTo>
                    <a:pt x="2711384" y="63500"/>
                    <a:pt x="2712184" y="81280"/>
                    <a:pt x="2709783" y="74930"/>
                  </a:cubicBezTo>
                  <a:cubicBezTo>
                    <a:pt x="2678561" y="97790"/>
                    <a:pt x="2716187" y="64770"/>
                    <a:pt x="2675359" y="46990"/>
                  </a:cubicBezTo>
                  <a:cubicBezTo>
                    <a:pt x="2619321" y="53340"/>
                    <a:pt x="2562483" y="72390"/>
                    <a:pt x="2508846" y="60960"/>
                  </a:cubicBezTo>
                  <a:cubicBezTo>
                    <a:pt x="2512048" y="59690"/>
                    <a:pt x="2513650" y="74930"/>
                    <a:pt x="2508046" y="74930"/>
                  </a:cubicBezTo>
                  <a:cubicBezTo>
                    <a:pt x="2502442" y="44450"/>
                    <a:pt x="2489633" y="82550"/>
                    <a:pt x="2480027" y="71120"/>
                  </a:cubicBezTo>
                  <a:cubicBezTo>
                    <a:pt x="2480827" y="64770"/>
                    <a:pt x="2485630" y="63500"/>
                    <a:pt x="2488032" y="59690"/>
                  </a:cubicBezTo>
                  <a:cubicBezTo>
                    <a:pt x="2464016" y="46990"/>
                    <a:pt x="2443202" y="66040"/>
                    <a:pt x="2420787" y="53340"/>
                  </a:cubicBezTo>
                  <a:cubicBezTo>
                    <a:pt x="2399172" y="66040"/>
                    <a:pt x="2372754" y="39370"/>
                    <a:pt x="2358344" y="54610"/>
                  </a:cubicBezTo>
                  <a:cubicBezTo>
                    <a:pt x="2361546" y="43180"/>
                    <a:pt x="2348738" y="45720"/>
                    <a:pt x="2343934" y="39370"/>
                  </a:cubicBezTo>
                  <a:cubicBezTo>
                    <a:pt x="2327923" y="74930"/>
                    <a:pt x="2300705" y="26670"/>
                    <a:pt x="2281492" y="50800"/>
                  </a:cubicBezTo>
                  <a:lnTo>
                    <a:pt x="2282293" y="44450"/>
                  </a:lnTo>
                  <a:cubicBezTo>
                    <a:pt x="2222252" y="46990"/>
                    <a:pt x="2157408" y="39370"/>
                    <a:pt x="2095766" y="55880"/>
                  </a:cubicBezTo>
                  <a:cubicBezTo>
                    <a:pt x="2060542" y="59690"/>
                    <a:pt x="2021315" y="27940"/>
                    <a:pt x="1982889" y="43180"/>
                  </a:cubicBezTo>
                  <a:cubicBezTo>
                    <a:pt x="1975684" y="48260"/>
                    <a:pt x="1981288" y="55880"/>
                    <a:pt x="1975684" y="58420"/>
                  </a:cubicBezTo>
                  <a:cubicBezTo>
                    <a:pt x="1966078" y="57150"/>
                    <a:pt x="1975684" y="46990"/>
                    <a:pt x="1971682" y="43180"/>
                  </a:cubicBezTo>
                  <a:cubicBezTo>
                    <a:pt x="1952469" y="57150"/>
                    <a:pt x="1927652" y="40640"/>
                    <a:pt x="1903636" y="40640"/>
                  </a:cubicBezTo>
                  <a:cubicBezTo>
                    <a:pt x="1900433" y="45720"/>
                    <a:pt x="1894029" y="48260"/>
                    <a:pt x="1896431" y="55880"/>
                  </a:cubicBezTo>
                  <a:cubicBezTo>
                    <a:pt x="1870013" y="31750"/>
                    <a:pt x="1833988" y="64770"/>
                    <a:pt x="1806770" y="45720"/>
                  </a:cubicBezTo>
                  <a:cubicBezTo>
                    <a:pt x="1816376" y="76200"/>
                    <a:pt x="1790759" y="62230"/>
                    <a:pt x="1781153" y="69850"/>
                  </a:cubicBezTo>
                  <a:cubicBezTo>
                    <a:pt x="1775549" y="68580"/>
                    <a:pt x="1775549" y="60960"/>
                    <a:pt x="1777150" y="54610"/>
                  </a:cubicBezTo>
                  <a:cubicBezTo>
                    <a:pt x="1757136" y="58420"/>
                    <a:pt x="1746729" y="59690"/>
                    <a:pt x="1721912" y="50800"/>
                  </a:cubicBezTo>
                  <a:cubicBezTo>
                    <a:pt x="1710705" y="54610"/>
                    <a:pt x="1707503" y="71120"/>
                    <a:pt x="1693893" y="66040"/>
                  </a:cubicBezTo>
                  <a:cubicBezTo>
                    <a:pt x="1685888" y="44450"/>
                    <a:pt x="1665874" y="64770"/>
                    <a:pt x="1653066" y="57150"/>
                  </a:cubicBezTo>
                  <a:cubicBezTo>
                    <a:pt x="1656268" y="74930"/>
                    <a:pt x="1639456" y="90170"/>
                    <a:pt x="1626648" y="82550"/>
                  </a:cubicBezTo>
                  <a:lnTo>
                    <a:pt x="1630651" y="57150"/>
                  </a:lnTo>
                  <a:cubicBezTo>
                    <a:pt x="1625847" y="58420"/>
                    <a:pt x="1621044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7842" y="237490"/>
                    <a:pt x="1629850" y="238760"/>
                    <a:pt x="1648262" y="250190"/>
                  </a:cubicBezTo>
                  <a:cubicBezTo>
                    <a:pt x="1640257" y="245110"/>
                    <a:pt x="1648262" y="233680"/>
                    <a:pt x="1652265" y="232410"/>
                  </a:cubicBezTo>
                  <a:lnTo>
                    <a:pt x="1661071" y="250190"/>
                  </a:lnTo>
                  <a:cubicBezTo>
                    <a:pt x="1671478" y="260350"/>
                    <a:pt x="1685888" y="243840"/>
                    <a:pt x="1695494" y="233680"/>
                  </a:cubicBezTo>
                  <a:cubicBezTo>
                    <a:pt x="1697095" y="237490"/>
                    <a:pt x="1697896" y="242570"/>
                    <a:pt x="1697896" y="246380"/>
                  </a:cubicBezTo>
                  <a:cubicBezTo>
                    <a:pt x="1707502" y="257810"/>
                    <a:pt x="1707502" y="236220"/>
                    <a:pt x="1711505" y="232410"/>
                  </a:cubicBezTo>
                  <a:lnTo>
                    <a:pt x="1717910" y="245110"/>
                  </a:lnTo>
                  <a:lnTo>
                    <a:pt x="1719511" y="232410"/>
                  </a:lnTo>
                  <a:cubicBezTo>
                    <a:pt x="1729117" y="224790"/>
                    <a:pt x="1741926" y="228600"/>
                    <a:pt x="1740325" y="248920"/>
                  </a:cubicBezTo>
                  <a:cubicBezTo>
                    <a:pt x="1744327" y="245110"/>
                    <a:pt x="1747530" y="241300"/>
                    <a:pt x="1742726" y="234950"/>
                  </a:cubicBezTo>
                  <a:cubicBezTo>
                    <a:pt x="1752333" y="246380"/>
                    <a:pt x="1777950" y="246380"/>
                    <a:pt x="1794762" y="240030"/>
                  </a:cubicBezTo>
                  <a:cubicBezTo>
                    <a:pt x="1786756" y="234950"/>
                    <a:pt x="1787557" y="228600"/>
                    <a:pt x="1786756" y="215900"/>
                  </a:cubicBezTo>
                  <a:cubicBezTo>
                    <a:pt x="1795562" y="194310"/>
                    <a:pt x="1796363" y="219710"/>
                    <a:pt x="1803568" y="207010"/>
                  </a:cubicBezTo>
                  <a:cubicBezTo>
                    <a:pt x="1803568" y="214630"/>
                    <a:pt x="1811573" y="223520"/>
                    <a:pt x="1803568" y="228600"/>
                  </a:cubicBezTo>
                  <a:cubicBezTo>
                    <a:pt x="1825983" y="256540"/>
                    <a:pt x="1858005" y="233680"/>
                    <a:pt x="1886824" y="240030"/>
                  </a:cubicBezTo>
                  <a:cubicBezTo>
                    <a:pt x="1892428" y="236220"/>
                    <a:pt x="1890827" y="233680"/>
                    <a:pt x="1893228" y="227330"/>
                  </a:cubicBezTo>
                  <a:cubicBezTo>
                    <a:pt x="1911641" y="248920"/>
                    <a:pt x="1933256" y="226060"/>
                    <a:pt x="1952469" y="236220"/>
                  </a:cubicBezTo>
                  <a:cubicBezTo>
                    <a:pt x="1948466" y="227330"/>
                    <a:pt x="1954070" y="201930"/>
                    <a:pt x="1965277" y="200660"/>
                  </a:cubicBezTo>
                  <a:cubicBezTo>
                    <a:pt x="1977286" y="182880"/>
                    <a:pt x="1970081" y="226060"/>
                    <a:pt x="1980488" y="236220"/>
                  </a:cubicBezTo>
                  <a:cubicBezTo>
                    <a:pt x="1986091" y="227330"/>
                    <a:pt x="1995698" y="226060"/>
                    <a:pt x="1999701" y="227330"/>
                  </a:cubicBezTo>
                  <a:lnTo>
                    <a:pt x="1999701" y="229870"/>
                  </a:lnTo>
                  <a:cubicBezTo>
                    <a:pt x="2006105" y="219710"/>
                    <a:pt x="2016512" y="214630"/>
                    <a:pt x="2024518" y="223520"/>
                  </a:cubicBezTo>
                  <a:lnTo>
                    <a:pt x="2022916" y="224790"/>
                  </a:lnTo>
                  <a:cubicBezTo>
                    <a:pt x="2029321" y="226060"/>
                    <a:pt x="2036526" y="237490"/>
                    <a:pt x="2042930" y="236220"/>
                  </a:cubicBezTo>
                  <a:cubicBezTo>
                    <a:pt x="2046132" y="219710"/>
                    <a:pt x="2062143" y="229870"/>
                    <a:pt x="2066146" y="214630"/>
                  </a:cubicBezTo>
                  <a:cubicBezTo>
                    <a:pt x="2066946" y="215900"/>
                    <a:pt x="2066146" y="217170"/>
                    <a:pt x="2067747" y="220980"/>
                  </a:cubicBezTo>
                  <a:lnTo>
                    <a:pt x="2068547" y="207010"/>
                  </a:lnTo>
                  <a:lnTo>
                    <a:pt x="2081356" y="214630"/>
                  </a:lnTo>
                  <a:cubicBezTo>
                    <a:pt x="2078154" y="219710"/>
                    <a:pt x="2078154" y="226060"/>
                    <a:pt x="2074151" y="229870"/>
                  </a:cubicBezTo>
                  <a:cubicBezTo>
                    <a:pt x="2088561" y="240030"/>
                    <a:pt x="2078955" y="217170"/>
                    <a:pt x="2086159" y="209550"/>
                  </a:cubicBezTo>
                  <a:cubicBezTo>
                    <a:pt x="2095766" y="199390"/>
                    <a:pt x="2095766" y="213360"/>
                    <a:pt x="2099769" y="219710"/>
                  </a:cubicBezTo>
                  <a:cubicBezTo>
                    <a:pt x="2095766" y="227330"/>
                    <a:pt x="2092564" y="215900"/>
                    <a:pt x="2090162" y="218440"/>
                  </a:cubicBezTo>
                  <a:cubicBezTo>
                    <a:pt x="2084558" y="229870"/>
                    <a:pt x="2095766" y="223520"/>
                    <a:pt x="2096566" y="231140"/>
                  </a:cubicBezTo>
                  <a:cubicBezTo>
                    <a:pt x="2098968" y="231140"/>
                    <a:pt x="2099769" y="214630"/>
                    <a:pt x="2106974" y="217170"/>
                  </a:cubicBezTo>
                  <a:cubicBezTo>
                    <a:pt x="2113378" y="218440"/>
                    <a:pt x="2127788" y="214630"/>
                    <a:pt x="2126187" y="229870"/>
                  </a:cubicBezTo>
                  <a:cubicBezTo>
                    <a:pt x="2131790" y="222250"/>
                    <a:pt x="2137394" y="223520"/>
                    <a:pt x="2141397" y="215900"/>
                  </a:cubicBezTo>
                  <a:cubicBezTo>
                    <a:pt x="2136594" y="213360"/>
                    <a:pt x="2126987" y="209550"/>
                    <a:pt x="2126187" y="199390"/>
                  </a:cubicBezTo>
                  <a:cubicBezTo>
                    <a:pt x="2130990" y="196850"/>
                    <a:pt x="2139796" y="193040"/>
                    <a:pt x="2141397" y="199390"/>
                  </a:cubicBezTo>
                  <a:lnTo>
                    <a:pt x="2137394" y="203200"/>
                  </a:lnTo>
                  <a:cubicBezTo>
                    <a:pt x="2141397" y="199390"/>
                    <a:pt x="2154206" y="204470"/>
                    <a:pt x="2147801" y="189230"/>
                  </a:cubicBezTo>
                  <a:lnTo>
                    <a:pt x="2157408" y="209550"/>
                  </a:lnTo>
                  <a:cubicBezTo>
                    <a:pt x="2160610" y="198120"/>
                    <a:pt x="2170216" y="198120"/>
                    <a:pt x="2178222" y="195580"/>
                  </a:cubicBezTo>
                  <a:cubicBezTo>
                    <a:pt x="2178222" y="210820"/>
                    <a:pt x="2172618" y="228600"/>
                    <a:pt x="2187028" y="232410"/>
                  </a:cubicBezTo>
                  <a:lnTo>
                    <a:pt x="2199836" y="215900"/>
                  </a:lnTo>
                  <a:cubicBezTo>
                    <a:pt x="2206241" y="214630"/>
                    <a:pt x="2207842" y="218440"/>
                    <a:pt x="2207041" y="227330"/>
                  </a:cubicBezTo>
                  <a:cubicBezTo>
                    <a:pt x="2229457" y="236220"/>
                    <a:pt x="2230257" y="184150"/>
                    <a:pt x="2247869" y="198120"/>
                  </a:cubicBezTo>
                  <a:cubicBezTo>
                    <a:pt x="2240664" y="217170"/>
                    <a:pt x="2246268" y="218440"/>
                    <a:pt x="2254273" y="223520"/>
                  </a:cubicBezTo>
                  <a:cubicBezTo>
                    <a:pt x="2254273" y="220980"/>
                    <a:pt x="2255074" y="214630"/>
                    <a:pt x="2258276" y="213360"/>
                  </a:cubicBezTo>
                  <a:cubicBezTo>
                    <a:pt x="2255875" y="204470"/>
                    <a:pt x="2253473" y="226060"/>
                    <a:pt x="2247069" y="213360"/>
                  </a:cubicBezTo>
                  <a:cubicBezTo>
                    <a:pt x="2245467" y="201930"/>
                    <a:pt x="2254273" y="205740"/>
                    <a:pt x="2258276" y="201930"/>
                  </a:cubicBezTo>
                  <a:cubicBezTo>
                    <a:pt x="2274287" y="242570"/>
                    <a:pt x="2311112" y="212090"/>
                    <a:pt x="2336729" y="231140"/>
                  </a:cubicBezTo>
                  <a:cubicBezTo>
                    <a:pt x="2335128" y="208280"/>
                    <a:pt x="2347937" y="224790"/>
                    <a:pt x="2353541" y="215900"/>
                  </a:cubicBezTo>
                  <a:cubicBezTo>
                    <a:pt x="2351940" y="240030"/>
                    <a:pt x="2367951" y="212090"/>
                    <a:pt x="2375155" y="226060"/>
                  </a:cubicBezTo>
                  <a:lnTo>
                    <a:pt x="2371953" y="207010"/>
                  </a:lnTo>
                  <a:cubicBezTo>
                    <a:pt x="2387964" y="220980"/>
                    <a:pt x="2397571" y="171450"/>
                    <a:pt x="2407177" y="199390"/>
                  </a:cubicBezTo>
                  <a:cubicBezTo>
                    <a:pt x="2415983" y="207010"/>
                    <a:pt x="2403975" y="215900"/>
                    <a:pt x="2400773" y="219710"/>
                  </a:cubicBezTo>
                  <a:cubicBezTo>
                    <a:pt x="2412781" y="245110"/>
                    <a:pt x="2433595" y="199390"/>
                    <a:pt x="2443202" y="227330"/>
                  </a:cubicBezTo>
                  <a:cubicBezTo>
                    <a:pt x="2444002" y="218440"/>
                    <a:pt x="2440800" y="203200"/>
                    <a:pt x="2451207" y="194310"/>
                  </a:cubicBezTo>
                  <a:cubicBezTo>
                    <a:pt x="2460013" y="204470"/>
                    <a:pt x="2476824" y="217170"/>
                    <a:pt x="2475223" y="220980"/>
                  </a:cubicBezTo>
                  <a:cubicBezTo>
                    <a:pt x="2482428" y="215900"/>
                    <a:pt x="2484029" y="209550"/>
                    <a:pt x="2492035" y="217170"/>
                  </a:cubicBezTo>
                  <a:cubicBezTo>
                    <a:pt x="2491234" y="223520"/>
                    <a:pt x="2488032" y="223520"/>
                    <a:pt x="2485630" y="227330"/>
                  </a:cubicBezTo>
                  <a:cubicBezTo>
                    <a:pt x="2497638" y="233680"/>
                    <a:pt x="2508046" y="223520"/>
                    <a:pt x="2518453" y="214630"/>
                  </a:cubicBezTo>
                  <a:cubicBezTo>
                    <a:pt x="2524857" y="232410"/>
                    <a:pt x="2546472" y="223520"/>
                    <a:pt x="2560882" y="233680"/>
                  </a:cubicBezTo>
                  <a:cubicBezTo>
                    <a:pt x="2568887" y="212090"/>
                    <a:pt x="2583297" y="242570"/>
                    <a:pt x="2584898" y="214630"/>
                  </a:cubicBezTo>
                  <a:cubicBezTo>
                    <a:pt x="2584898" y="217170"/>
                    <a:pt x="2586499" y="220980"/>
                    <a:pt x="2587299" y="223520"/>
                  </a:cubicBezTo>
                  <a:cubicBezTo>
                    <a:pt x="2592903" y="215900"/>
                    <a:pt x="2596906" y="196850"/>
                    <a:pt x="2603310" y="195580"/>
                  </a:cubicBezTo>
                  <a:lnTo>
                    <a:pt x="2600909" y="214630"/>
                  </a:lnTo>
                  <a:cubicBezTo>
                    <a:pt x="2599307" y="236220"/>
                    <a:pt x="2616920" y="222250"/>
                    <a:pt x="2620922" y="228600"/>
                  </a:cubicBezTo>
                  <a:cubicBezTo>
                    <a:pt x="2616920" y="215900"/>
                    <a:pt x="2628928" y="229870"/>
                    <a:pt x="2629728" y="217170"/>
                  </a:cubicBezTo>
                  <a:lnTo>
                    <a:pt x="2637734" y="210820"/>
                  </a:lnTo>
                  <a:cubicBezTo>
                    <a:pt x="2650542" y="205740"/>
                    <a:pt x="2639335" y="201930"/>
                    <a:pt x="2654545" y="199390"/>
                  </a:cubicBezTo>
                  <a:cubicBezTo>
                    <a:pt x="2663351" y="198120"/>
                    <a:pt x="2657747" y="220980"/>
                    <a:pt x="2654545" y="218440"/>
                  </a:cubicBezTo>
                  <a:cubicBezTo>
                    <a:pt x="2661750" y="228600"/>
                    <a:pt x="2669755" y="222250"/>
                    <a:pt x="2676960" y="218440"/>
                  </a:cubicBezTo>
                  <a:cubicBezTo>
                    <a:pt x="2673758" y="218440"/>
                    <a:pt x="2672957" y="217170"/>
                    <a:pt x="2676160" y="213360"/>
                  </a:cubicBezTo>
                  <a:cubicBezTo>
                    <a:pt x="2676160" y="215900"/>
                    <a:pt x="2676960" y="217170"/>
                    <a:pt x="2677761" y="218440"/>
                  </a:cubicBezTo>
                  <a:cubicBezTo>
                    <a:pt x="2680963" y="217170"/>
                    <a:pt x="2683365" y="215900"/>
                    <a:pt x="2686567" y="215900"/>
                  </a:cubicBezTo>
                  <a:lnTo>
                    <a:pt x="2686567" y="217170"/>
                  </a:lnTo>
                  <a:cubicBezTo>
                    <a:pt x="2690570" y="215900"/>
                    <a:pt x="2694572" y="214630"/>
                    <a:pt x="2697774" y="213360"/>
                  </a:cubicBezTo>
                  <a:cubicBezTo>
                    <a:pt x="2700176" y="212090"/>
                    <a:pt x="2701777" y="210820"/>
                    <a:pt x="2703378" y="210820"/>
                  </a:cubicBezTo>
                  <a:cubicBezTo>
                    <a:pt x="2708181" y="209550"/>
                    <a:pt x="2709783" y="209550"/>
                    <a:pt x="2704979" y="213360"/>
                  </a:cubicBezTo>
                  <a:cubicBezTo>
                    <a:pt x="2704179" y="212090"/>
                    <a:pt x="2704179" y="210820"/>
                    <a:pt x="2703378" y="210820"/>
                  </a:cubicBezTo>
                  <a:cubicBezTo>
                    <a:pt x="2701777" y="210820"/>
                    <a:pt x="2700176" y="212090"/>
                    <a:pt x="2697774" y="213360"/>
                  </a:cubicBezTo>
                  <a:cubicBezTo>
                    <a:pt x="2694572" y="215900"/>
                    <a:pt x="2691370" y="220980"/>
                    <a:pt x="2688968" y="222250"/>
                  </a:cubicBezTo>
                  <a:cubicBezTo>
                    <a:pt x="2691370" y="222250"/>
                    <a:pt x="2693772" y="223520"/>
                    <a:pt x="2695373" y="226060"/>
                  </a:cubicBezTo>
                  <a:lnTo>
                    <a:pt x="2692971" y="240030"/>
                  </a:lnTo>
                  <a:cubicBezTo>
                    <a:pt x="2698575" y="241300"/>
                    <a:pt x="2712985" y="224790"/>
                    <a:pt x="2712985" y="218440"/>
                  </a:cubicBezTo>
                  <a:cubicBezTo>
                    <a:pt x="2733799" y="231140"/>
                    <a:pt x="2769023" y="220980"/>
                    <a:pt x="2783432" y="212090"/>
                  </a:cubicBezTo>
                  <a:cubicBezTo>
                    <a:pt x="2784233" y="210820"/>
                    <a:pt x="2785834" y="209550"/>
                    <a:pt x="2787435" y="209550"/>
                  </a:cubicBezTo>
                  <a:cubicBezTo>
                    <a:pt x="2786635" y="210820"/>
                    <a:pt x="2785034" y="210820"/>
                    <a:pt x="2783432" y="212090"/>
                  </a:cubicBezTo>
                  <a:cubicBezTo>
                    <a:pt x="2781031" y="215900"/>
                    <a:pt x="2780230" y="219710"/>
                    <a:pt x="2783432" y="214630"/>
                  </a:cubicBezTo>
                  <a:cubicBezTo>
                    <a:pt x="2790637" y="212090"/>
                    <a:pt x="2798643" y="199390"/>
                    <a:pt x="2799443" y="208280"/>
                  </a:cubicBezTo>
                  <a:cubicBezTo>
                    <a:pt x="2806648" y="201930"/>
                    <a:pt x="2805848" y="218440"/>
                    <a:pt x="2817055" y="219710"/>
                  </a:cubicBezTo>
                  <a:cubicBezTo>
                    <a:pt x="2817055" y="222250"/>
                    <a:pt x="2817856" y="212090"/>
                    <a:pt x="2817055" y="208280"/>
                  </a:cubicBezTo>
                  <a:cubicBezTo>
                    <a:pt x="2816255" y="208280"/>
                    <a:pt x="2816255" y="207010"/>
                    <a:pt x="2815454" y="207010"/>
                  </a:cubicBezTo>
                  <a:cubicBezTo>
                    <a:pt x="2816255" y="207010"/>
                    <a:pt x="2817055" y="207010"/>
                    <a:pt x="2817055" y="208280"/>
                  </a:cubicBezTo>
                  <a:cubicBezTo>
                    <a:pt x="2835468" y="227330"/>
                    <a:pt x="2857883" y="194310"/>
                    <a:pt x="2879498" y="207010"/>
                  </a:cubicBezTo>
                  <a:lnTo>
                    <a:pt x="2880298" y="207010"/>
                  </a:lnTo>
                  <a:lnTo>
                    <a:pt x="2879498" y="207010"/>
                  </a:lnTo>
                  <a:cubicBezTo>
                    <a:pt x="2877897" y="208280"/>
                    <a:pt x="2875495" y="215900"/>
                    <a:pt x="2873093" y="220980"/>
                  </a:cubicBezTo>
                  <a:cubicBezTo>
                    <a:pt x="2889905" y="213360"/>
                    <a:pt x="2905915" y="208280"/>
                    <a:pt x="2921126" y="190500"/>
                  </a:cubicBezTo>
                  <a:cubicBezTo>
                    <a:pt x="2919525" y="196850"/>
                    <a:pt x="2920325" y="203200"/>
                    <a:pt x="2916323" y="207010"/>
                  </a:cubicBezTo>
                  <a:cubicBezTo>
                    <a:pt x="2928331" y="207010"/>
                    <a:pt x="2941940" y="203200"/>
                    <a:pt x="2947544" y="189230"/>
                  </a:cubicBezTo>
                  <a:cubicBezTo>
                    <a:pt x="2939538" y="182880"/>
                    <a:pt x="2946743" y="196850"/>
                    <a:pt x="2941940" y="196850"/>
                  </a:cubicBezTo>
                  <a:cubicBezTo>
                    <a:pt x="2933134" y="184150"/>
                    <a:pt x="2948344" y="170180"/>
                    <a:pt x="2956350" y="173990"/>
                  </a:cubicBezTo>
                  <a:lnTo>
                    <a:pt x="2956350" y="176530"/>
                  </a:lnTo>
                  <a:cubicBezTo>
                    <a:pt x="2968358" y="176530"/>
                    <a:pt x="2968358" y="167640"/>
                    <a:pt x="2980366" y="167640"/>
                  </a:cubicBezTo>
                  <a:cubicBezTo>
                    <a:pt x="2987571" y="175260"/>
                    <a:pt x="2973962" y="171450"/>
                    <a:pt x="2977164" y="180340"/>
                  </a:cubicBezTo>
                  <a:cubicBezTo>
                    <a:pt x="2979565" y="203200"/>
                    <a:pt x="3003582" y="195580"/>
                    <a:pt x="3005983" y="198120"/>
                  </a:cubicBezTo>
                  <a:cubicBezTo>
                    <a:pt x="3009186" y="193040"/>
                    <a:pt x="3013188" y="189230"/>
                    <a:pt x="3012388" y="182880"/>
                  </a:cubicBezTo>
                  <a:cubicBezTo>
                    <a:pt x="3021194" y="176530"/>
                    <a:pt x="3016391" y="196850"/>
                    <a:pt x="3022795" y="195580"/>
                  </a:cubicBezTo>
                  <a:lnTo>
                    <a:pt x="3047612" y="152400"/>
                  </a:lnTo>
                  <a:cubicBezTo>
                    <a:pt x="3047612" y="151130"/>
                    <a:pt x="3048412" y="149860"/>
                    <a:pt x="3049213" y="149860"/>
                  </a:cubicBezTo>
                  <a:lnTo>
                    <a:pt x="3047612" y="152400"/>
                  </a:lnTo>
                  <a:cubicBezTo>
                    <a:pt x="3046811" y="158750"/>
                    <a:pt x="3055617" y="171450"/>
                    <a:pt x="3048412" y="180340"/>
                  </a:cubicBezTo>
                  <a:cubicBezTo>
                    <a:pt x="3067625" y="177800"/>
                    <a:pt x="3078032" y="149860"/>
                    <a:pt x="3090040" y="135890"/>
                  </a:cubicBezTo>
                  <a:cubicBezTo>
                    <a:pt x="3095644" y="139700"/>
                    <a:pt x="3114057" y="130810"/>
                    <a:pt x="3120461" y="129540"/>
                  </a:cubicBezTo>
                  <a:cubicBezTo>
                    <a:pt x="3123663" y="142240"/>
                    <a:pt x="3114857" y="128270"/>
                    <a:pt x="3113256" y="138430"/>
                  </a:cubicBezTo>
                  <a:lnTo>
                    <a:pt x="3122863" y="152400"/>
                  </a:lnTo>
                  <a:cubicBezTo>
                    <a:pt x="3110054" y="154940"/>
                    <a:pt x="3124464" y="173990"/>
                    <a:pt x="3117259" y="182880"/>
                  </a:cubicBezTo>
                  <a:cubicBezTo>
                    <a:pt x="3127666" y="175260"/>
                    <a:pt x="3151682" y="184150"/>
                    <a:pt x="3166893" y="187960"/>
                  </a:cubicBezTo>
                  <a:cubicBezTo>
                    <a:pt x="3156486" y="161290"/>
                    <a:pt x="3187707" y="175260"/>
                    <a:pt x="3186906" y="151130"/>
                  </a:cubicBezTo>
                  <a:cubicBezTo>
                    <a:pt x="3204518" y="147320"/>
                    <a:pt x="3195712" y="170180"/>
                    <a:pt x="3202917" y="175260"/>
                  </a:cubicBezTo>
                  <a:cubicBezTo>
                    <a:pt x="3221330" y="166370"/>
                    <a:pt x="3238942" y="172720"/>
                    <a:pt x="3255753" y="170180"/>
                  </a:cubicBezTo>
                  <a:cubicBezTo>
                    <a:pt x="3255753" y="170180"/>
                    <a:pt x="3255753" y="172720"/>
                    <a:pt x="3254952" y="175260"/>
                  </a:cubicBezTo>
                  <a:cubicBezTo>
                    <a:pt x="3270163" y="167640"/>
                    <a:pt x="3295780" y="175260"/>
                    <a:pt x="3310990" y="153670"/>
                  </a:cubicBezTo>
                  <a:cubicBezTo>
                    <a:pt x="3310190" y="158750"/>
                    <a:pt x="3311791" y="162560"/>
                    <a:pt x="3307788" y="166370"/>
                  </a:cubicBezTo>
                  <a:cubicBezTo>
                    <a:pt x="3324600" y="175260"/>
                    <a:pt x="3310990" y="135890"/>
                    <a:pt x="3330204" y="149860"/>
                  </a:cubicBezTo>
                  <a:lnTo>
                    <a:pt x="3325400" y="161290"/>
                  </a:lnTo>
                  <a:cubicBezTo>
                    <a:pt x="3337408" y="149860"/>
                    <a:pt x="3348616" y="171450"/>
                    <a:pt x="3362225" y="153670"/>
                  </a:cubicBezTo>
                  <a:cubicBezTo>
                    <a:pt x="3363026" y="160020"/>
                    <a:pt x="3359823" y="162560"/>
                    <a:pt x="3357422" y="165100"/>
                  </a:cubicBezTo>
                  <a:cubicBezTo>
                    <a:pt x="3370231" y="160020"/>
                    <a:pt x="3383840" y="162560"/>
                    <a:pt x="3394247" y="146050"/>
                  </a:cubicBezTo>
                  <a:cubicBezTo>
                    <a:pt x="3395848" y="153670"/>
                    <a:pt x="3394247" y="160020"/>
                    <a:pt x="3389444" y="165100"/>
                  </a:cubicBezTo>
                  <a:cubicBezTo>
                    <a:pt x="3401452" y="173990"/>
                    <a:pt x="3403053" y="143510"/>
                    <a:pt x="3414260" y="152400"/>
                  </a:cubicBezTo>
                  <a:cubicBezTo>
                    <a:pt x="3417463" y="153670"/>
                    <a:pt x="3423867" y="163830"/>
                    <a:pt x="3421465" y="163830"/>
                  </a:cubicBezTo>
                  <a:cubicBezTo>
                    <a:pt x="3427069" y="153670"/>
                    <a:pt x="3443881" y="153670"/>
                    <a:pt x="3450285" y="149860"/>
                  </a:cubicBezTo>
                  <a:cubicBezTo>
                    <a:pt x="3451886" y="157480"/>
                    <a:pt x="3456689" y="160020"/>
                    <a:pt x="3463094" y="167640"/>
                  </a:cubicBezTo>
                  <a:cubicBezTo>
                    <a:pt x="3517530" y="167640"/>
                    <a:pt x="3573569" y="170180"/>
                    <a:pt x="3628006" y="157480"/>
                  </a:cubicBezTo>
                  <a:cubicBezTo>
                    <a:pt x="3638966" y="156210"/>
                    <a:pt x="3651666" y="153670"/>
                    <a:pt x="3663096" y="151130"/>
                  </a:cubicBezTo>
                  <a:cubicBezTo>
                    <a:pt x="3679606" y="175260"/>
                    <a:pt x="3640236" y="166370"/>
                    <a:pt x="3650396" y="181610"/>
                  </a:cubicBezTo>
                  <a:cubicBezTo>
                    <a:pt x="3649126" y="161290"/>
                    <a:pt x="3666906" y="175260"/>
                    <a:pt x="3696116" y="168910"/>
                  </a:cubicBezTo>
                  <a:lnTo>
                    <a:pt x="3697386" y="171450"/>
                  </a:lnTo>
                  <a:cubicBezTo>
                    <a:pt x="3710086" y="167640"/>
                    <a:pt x="3717706" y="180340"/>
                    <a:pt x="3730406" y="173990"/>
                  </a:cubicBezTo>
                  <a:lnTo>
                    <a:pt x="3730406" y="168910"/>
                  </a:lnTo>
                  <a:cubicBezTo>
                    <a:pt x="3744376" y="156210"/>
                    <a:pt x="3762156" y="195580"/>
                    <a:pt x="3769776" y="168910"/>
                  </a:cubicBezTo>
                  <a:lnTo>
                    <a:pt x="3781206" y="182880"/>
                  </a:lnTo>
                  <a:cubicBezTo>
                    <a:pt x="3795176" y="160020"/>
                    <a:pt x="3804066" y="190500"/>
                    <a:pt x="3821846" y="170180"/>
                  </a:cubicBezTo>
                  <a:lnTo>
                    <a:pt x="3819306" y="173990"/>
                  </a:lnTo>
                  <a:cubicBezTo>
                    <a:pt x="3843436" y="184150"/>
                    <a:pt x="3868836" y="148590"/>
                    <a:pt x="3877726" y="167640"/>
                  </a:cubicBezTo>
                  <a:cubicBezTo>
                    <a:pt x="3898046" y="163830"/>
                    <a:pt x="3920906" y="160020"/>
                    <a:pt x="3924716" y="140970"/>
                  </a:cubicBezTo>
                  <a:cubicBezTo>
                    <a:pt x="3929796" y="147320"/>
                    <a:pt x="3925986" y="158750"/>
                    <a:pt x="3923446" y="165100"/>
                  </a:cubicBezTo>
                  <a:cubicBezTo>
                    <a:pt x="3999646" y="156210"/>
                    <a:pt x="4083466" y="160020"/>
                    <a:pt x="4150776" y="135890"/>
                  </a:cubicBezTo>
                  <a:cubicBezTo>
                    <a:pt x="4154586" y="139700"/>
                    <a:pt x="4149506" y="142240"/>
                    <a:pt x="4148236" y="147320"/>
                  </a:cubicBezTo>
                  <a:cubicBezTo>
                    <a:pt x="4190146" y="125730"/>
                    <a:pt x="4234596" y="170180"/>
                    <a:pt x="4265076" y="129540"/>
                  </a:cubicBezTo>
                  <a:lnTo>
                    <a:pt x="4276506" y="113030"/>
                  </a:lnTo>
                  <a:cubicBezTo>
                    <a:pt x="4286666" y="119380"/>
                    <a:pt x="4285396" y="132080"/>
                    <a:pt x="4293016" y="137160"/>
                  </a:cubicBezTo>
                  <a:cubicBezTo>
                    <a:pt x="4300636" y="125730"/>
                    <a:pt x="4331116" y="134620"/>
                    <a:pt x="4336196" y="119380"/>
                  </a:cubicBezTo>
                  <a:cubicBezTo>
                    <a:pt x="4341276" y="125730"/>
                    <a:pt x="4334926" y="128270"/>
                    <a:pt x="4334926" y="133350"/>
                  </a:cubicBezTo>
                  <a:cubicBezTo>
                    <a:pt x="4353976" y="137160"/>
                    <a:pt x="4376836" y="111760"/>
                    <a:pt x="4394616" y="116840"/>
                  </a:cubicBezTo>
                  <a:lnTo>
                    <a:pt x="4388266" y="124460"/>
                  </a:lnTo>
                  <a:cubicBezTo>
                    <a:pt x="4484786" y="153670"/>
                    <a:pt x="4607976" y="176530"/>
                    <a:pt x="4687986" y="138430"/>
                  </a:cubicBezTo>
                  <a:cubicBezTo>
                    <a:pt x="4709576" y="132080"/>
                    <a:pt x="4698146" y="160020"/>
                    <a:pt x="4707036" y="158750"/>
                  </a:cubicBezTo>
                  <a:cubicBezTo>
                    <a:pt x="4788316" y="128270"/>
                    <a:pt x="4886106" y="176530"/>
                    <a:pt x="4961036" y="128270"/>
                  </a:cubicBezTo>
                  <a:cubicBezTo>
                    <a:pt x="5019456" y="115570"/>
                    <a:pt x="5037236" y="62230"/>
                    <a:pt x="5037236" y="62230"/>
                  </a:cubicBezTo>
                  <a:cubicBezTo>
                    <a:pt x="4898806" y="83820"/>
                    <a:pt x="4774346" y="60960"/>
                    <a:pt x="4634646" y="33020"/>
                  </a:cubicBezTo>
                  <a:close/>
                </a:path>
              </a:pathLst>
            </a:custGeom>
            <a:solidFill>
              <a:srgbClr val="F6EEE3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532626" y="4734333"/>
            <a:ext cx="4360286" cy="244176"/>
            <a:chOff x="0" y="0"/>
            <a:chExt cx="6350000" cy="355600"/>
          </a:xfrm>
        </p:grpSpPr>
        <p:sp>
          <p:nvSpPr>
            <p:cNvPr id="8" name="Freeform 8"/>
            <p:cNvSpPr/>
            <p:nvPr/>
          </p:nvSpPr>
          <p:spPr>
            <a:xfrm>
              <a:off x="92710" y="21590"/>
              <a:ext cx="6217920" cy="293370"/>
            </a:xfrm>
            <a:custGeom>
              <a:avLst/>
              <a:gdLst/>
              <a:ahLst/>
              <a:cxnLst/>
              <a:rect l="l" t="t" r="r" b="b"/>
              <a:pathLst>
                <a:path w="6217920" h="293370">
                  <a:moveTo>
                    <a:pt x="5815330" y="33020"/>
                  </a:moveTo>
                  <a:cubicBezTo>
                    <a:pt x="5768340" y="36830"/>
                    <a:pt x="5707380" y="45720"/>
                    <a:pt x="5664200" y="36830"/>
                  </a:cubicBezTo>
                  <a:cubicBezTo>
                    <a:pt x="5482590" y="41910"/>
                    <a:pt x="5300980" y="0"/>
                    <a:pt x="5115560" y="17780"/>
                  </a:cubicBezTo>
                  <a:cubicBezTo>
                    <a:pt x="5125720" y="24130"/>
                    <a:pt x="5115560" y="34290"/>
                    <a:pt x="5105400" y="38100"/>
                  </a:cubicBezTo>
                  <a:lnTo>
                    <a:pt x="5102860" y="31750"/>
                  </a:lnTo>
                  <a:lnTo>
                    <a:pt x="5088890" y="44450"/>
                  </a:lnTo>
                  <a:cubicBezTo>
                    <a:pt x="5074920" y="45720"/>
                    <a:pt x="5081270" y="29210"/>
                    <a:pt x="5092700" y="26670"/>
                  </a:cubicBezTo>
                  <a:cubicBezTo>
                    <a:pt x="5019040" y="26670"/>
                    <a:pt x="4953000" y="33020"/>
                    <a:pt x="4880610" y="29210"/>
                  </a:cubicBezTo>
                  <a:cubicBezTo>
                    <a:pt x="4875530" y="49530"/>
                    <a:pt x="4843780" y="30480"/>
                    <a:pt x="4841240" y="50800"/>
                  </a:cubicBezTo>
                  <a:cubicBezTo>
                    <a:pt x="4837430" y="46990"/>
                    <a:pt x="4841240" y="45720"/>
                    <a:pt x="4842510" y="41910"/>
                  </a:cubicBezTo>
                  <a:cubicBezTo>
                    <a:pt x="4828540" y="44450"/>
                    <a:pt x="4818380" y="46990"/>
                    <a:pt x="4809490" y="48260"/>
                  </a:cubicBezTo>
                  <a:cubicBezTo>
                    <a:pt x="4787900" y="50800"/>
                    <a:pt x="4776470" y="45720"/>
                    <a:pt x="4743450" y="27940"/>
                  </a:cubicBezTo>
                  <a:cubicBezTo>
                    <a:pt x="4549140" y="11430"/>
                    <a:pt x="4362450" y="25400"/>
                    <a:pt x="4171950" y="19050"/>
                  </a:cubicBezTo>
                  <a:cubicBezTo>
                    <a:pt x="3978910" y="22860"/>
                    <a:pt x="3788410" y="40640"/>
                    <a:pt x="3590290" y="45720"/>
                  </a:cubicBezTo>
                  <a:cubicBezTo>
                    <a:pt x="3559810" y="77470"/>
                    <a:pt x="3517900" y="62230"/>
                    <a:pt x="3482340" y="90170"/>
                  </a:cubicBezTo>
                  <a:lnTo>
                    <a:pt x="3484880" y="80010"/>
                  </a:lnTo>
                  <a:cubicBezTo>
                    <a:pt x="3454400" y="93980"/>
                    <a:pt x="3446780" y="77470"/>
                    <a:pt x="3407410" y="66040"/>
                  </a:cubicBezTo>
                  <a:cubicBezTo>
                    <a:pt x="3407410" y="77470"/>
                    <a:pt x="3392170" y="68580"/>
                    <a:pt x="3398520" y="87630"/>
                  </a:cubicBezTo>
                  <a:cubicBezTo>
                    <a:pt x="3384550" y="102870"/>
                    <a:pt x="3374390" y="60960"/>
                    <a:pt x="3355340" y="69850"/>
                  </a:cubicBezTo>
                  <a:cubicBezTo>
                    <a:pt x="3354070" y="63500"/>
                    <a:pt x="3355340" y="81280"/>
                    <a:pt x="3351530" y="74930"/>
                  </a:cubicBezTo>
                  <a:cubicBezTo>
                    <a:pt x="3302000" y="97790"/>
                    <a:pt x="3361690" y="64770"/>
                    <a:pt x="3296920" y="46990"/>
                  </a:cubicBezTo>
                  <a:cubicBezTo>
                    <a:pt x="3208020" y="53340"/>
                    <a:pt x="3117850" y="72390"/>
                    <a:pt x="3032760" y="60960"/>
                  </a:cubicBezTo>
                  <a:cubicBezTo>
                    <a:pt x="3037840" y="59690"/>
                    <a:pt x="3040380" y="74930"/>
                    <a:pt x="3031490" y="74930"/>
                  </a:cubicBezTo>
                  <a:cubicBezTo>
                    <a:pt x="3022600" y="44450"/>
                    <a:pt x="3002280" y="82550"/>
                    <a:pt x="2987040" y="71120"/>
                  </a:cubicBezTo>
                  <a:cubicBezTo>
                    <a:pt x="2988310" y="64770"/>
                    <a:pt x="2995930" y="63500"/>
                    <a:pt x="2999740" y="59690"/>
                  </a:cubicBezTo>
                  <a:cubicBezTo>
                    <a:pt x="2961640" y="46990"/>
                    <a:pt x="2928620" y="66040"/>
                    <a:pt x="2893060" y="53340"/>
                  </a:cubicBezTo>
                  <a:cubicBezTo>
                    <a:pt x="2858770" y="66040"/>
                    <a:pt x="2816860" y="39370"/>
                    <a:pt x="2794000" y="54610"/>
                  </a:cubicBezTo>
                  <a:cubicBezTo>
                    <a:pt x="2799080" y="43180"/>
                    <a:pt x="2778760" y="45720"/>
                    <a:pt x="2771140" y="39370"/>
                  </a:cubicBezTo>
                  <a:cubicBezTo>
                    <a:pt x="2745740" y="74930"/>
                    <a:pt x="2702560" y="26670"/>
                    <a:pt x="2672080" y="50800"/>
                  </a:cubicBezTo>
                  <a:lnTo>
                    <a:pt x="2673350" y="44450"/>
                  </a:lnTo>
                  <a:cubicBezTo>
                    <a:pt x="2578100" y="46990"/>
                    <a:pt x="2475230" y="39370"/>
                    <a:pt x="2377440" y="55880"/>
                  </a:cubicBezTo>
                  <a:cubicBezTo>
                    <a:pt x="2321560" y="59690"/>
                    <a:pt x="2259330" y="27940"/>
                    <a:pt x="2198370" y="43180"/>
                  </a:cubicBezTo>
                  <a:cubicBezTo>
                    <a:pt x="2186940" y="48260"/>
                    <a:pt x="2195830" y="55880"/>
                    <a:pt x="2186940" y="58420"/>
                  </a:cubicBezTo>
                  <a:cubicBezTo>
                    <a:pt x="2171700" y="57150"/>
                    <a:pt x="2186940" y="46990"/>
                    <a:pt x="2180590" y="43180"/>
                  </a:cubicBezTo>
                  <a:cubicBezTo>
                    <a:pt x="2150110" y="57150"/>
                    <a:pt x="2110740" y="40640"/>
                    <a:pt x="2072640" y="40640"/>
                  </a:cubicBezTo>
                  <a:cubicBezTo>
                    <a:pt x="2067560" y="45720"/>
                    <a:pt x="2057400" y="48260"/>
                    <a:pt x="2061210" y="55880"/>
                  </a:cubicBezTo>
                  <a:cubicBezTo>
                    <a:pt x="2019300" y="31750"/>
                    <a:pt x="1962150" y="64770"/>
                    <a:pt x="1918970" y="45720"/>
                  </a:cubicBezTo>
                  <a:cubicBezTo>
                    <a:pt x="1934210" y="76200"/>
                    <a:pt x="1893570" y="62230"/>
                    <a:pt x="1878330" y="69850"/>
                  </a:cubicBezTo>
                  <a:cubicBezTo>
                    <a:pt x="1869440" y="68580"/>
                    <a:pt x="1869440" y="60960"/>
                    <a:pt x="1871980" y="54610"/>
                  </a:cubicBezTo>
                  <a:cubicBezTo>
                    <a:pt x="1840230" y="58420"/>
                    <a:pt x="1823720" y="59690"/>
                    <a:pt x="1784350" y="50800"/>
                  </a:cubicBezTo>
                  <a:cubicBezTo>
                    <a:pt x="1766570" y="54610"/>
                    <a:pt x="1761490" y="71120"/>
                    <a:pt x="1739900" y="66040"/>
                  </a:cubicBezTo>
                  <a:cubicBezTo>
                    <a:pt x="1727200" y="44450"/>
                    <a:pt x="1695450" y="64770"/>
                    <a:pt x="1675130" y="57150"/>
                  </a:cubicBezTo>
                  <a:cubicBezTo>
                    <a:pt x="1680210" y="74930"/>
                    <a:pt x="1653540" y="90170"/>
                    <a:pt x="1633220" y="82550"/>
                  </a:cubicBezTo>
                  <a:lnTo>
                    <a:pt x="1639570" y="57150"/>
                  </a:lnTo>
                  <a:cubicBezTo>
                    <a:pt x="1631950" y="58420"/>
                    <a:pt x="1624330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9250" y="237490"/>
                    <a:pt x="1638300" y="238760"/>
                    <a:pt x="1667510" y="250190"/>
                  </a:cubicBezTo>
                  <a:cubicBezTo>
                    <a:pt x="1654810" y="245110"/>
                    <a:pt x="1667510" y="233680"/>
                    <a:pt x="1673860" y="232410"/>
                  </a:cubicBezTo>
                  <a:lnTo>
                    <a:pt x="1687830" y="250190"/>
                  </a:lnTo>
                  <a:cubicBezTo>
                    <a:pt x="1704340" y="260350"/>
                    <a:pt x="1727200" y="243840"/>
                    <a:pt x="1742440" y="233680"/>
                  </a:cubicBezTo>
                  <a:cubicBezTo>
                    <a:pt x="1744980" y="237490"/>
                    <a:pt x="1746250" y="242570"/>
                    <a:pt x="1746250" y="246380"/>
                  </a:cubicBezTo>
                  <a:cubicBezTo>
                    <a:pt x="1761490" y="257810"/>
                    <a:pt x="1761490" y="236220"/>
                    <a:pt x="1767840" y="232410"/>
                  </a:cubicBezTo>
                  <a:lnTo>
                    <a:pt x="1778000" y="245110"/>
                  </a:lnTo>
                  <a:lnTo>
                    <a:pt x="1780540" y="232410"/>
                  </a:lnTo>
                  <a:cubicBezTo>
                    <a:pt x="1795780" y="224790"/>
                    <a:pt x="1816100" y="228600"/>
                    <a:pt x="1813560" y="248920"/>
                  </a:cubicBezTo>
                  <a:cubicBezTo>
                    <a:pt x="1819910" y="245110"/>
                    <a:pt x="1824990" y="241300"/>
                    <a:pt x="1817370" y="234950"/>
                  </a:cubicBezTo>
                  <a:cubicBezTo>
                    <a:pt x="1832610" y="246380"/>
                    <a:pt x="1873250" y="246380"/>
                    <a:pt x="1899920" y="240030"/>
                  </a:cubicBezTo>
                  <a:cubicBezTo>
                    <a:pt x="1887220" y="234950"/>
                    <a:pt x="1888490" y="228600"/>
                    <a:pt x="1887220" y="215900"/>
                  </a:cubicBezTo>
                  <a:cubicBezTo>
                    <a:pt x="1901190" y="194310"/>
                    <a:pt x="1902460" y="219710"/>
                    <a:pt x="1913890" y="207010"/>
                  </a:cubicBezTo>
                  <a:cubicBezTo>
                    <a:pt x="1913890" y="214630"/>
                    <a:pt x="1926590" y="223520"/>
                    <a:pt x="1913890" y="228600"/>
                  </a:cubicBezTo>
                  <a:cubicBezTo>
                    <a:pt x="1949450" y="256540"/>
                    <a:pt x="2000250" y="233680"/>
                    <a:pt x="2045970" y="240030"/>
                  </a:cubicBezTo>
                  <a:cubicBezTo>
                    <a:pt x="2054860" y="236220"/>
                    <a:pt x="2052320" y="233680"/>
                    <a:pt x="2056130" y="227330"/>
                  </a:cubicBezTo>
                  <a:cubicBezTo>
                    <a:pt x="2085340" y="248920"/>
                    <a:pt x="2119630" y="226060"/>
                    <a:pt x="2150110" y="236220"/>
                  </a:cubicBezTo>
                  <a:cubicBezTo>
                    <a:pt x="2143760" y="227330"/>
                    <a:pt x="2152650" y="201930"/>
                    <a:pt x="2170430" y="200660"/>
                  </a:cubicBezTo>
                  <a:cubicBezTo>
                    <a:pt x="2189480" y="182880"/>
                    <a:pt x="2178050" y="226060"/>
                    <a:pt x="2194560" y="236220"/>
                  </a:cubicBezTo>
                  <a:cubicBezTo>
                    <a:pt x="2203450" y="227330"/>
                    <a:pt x="2218690" y="226060"/>
                    <a:pt x="2225040" y="227330"/>
                  </a:cubicBezTo>
                  <a:lnTo>
                    <a:pt x="2225040" y="229870"/>
                  </a:lnTo>
                  <a:cubicBezTo>
                    <a:pt x="2235200" y="219710"/>
                    <a:pt x="2251710" y="214630"/>
                    <a:pt x="2264410" y="223520"/>
                  </a:cubicBezTo>
                  <a:lnTo>
                    <a:pt x="2261870" y="224790"/>
                  </a:lnTo>
                  <a:cubicBezTo>
                    <a:pt x="2272030" y="226060"/>
                    <a:pt x="2283460" y="237490"/>
                    <a:pt x="2293620" y="236220"/>
                  </a:cubicBezTo>
                  <a:cubicBezTo>
                    <a:pt x="2298700" y="219710"/>
                    <a:pt x="2324100" y="229870"/>
                    <a:pt x="2330450" y="214630"/>
                  </a:cubicBezTo>
                  <a:cubicBezTo>
                    <a:pt x="2331720" y="215900"/>
                    <a:pt x="2330450" y="217170"/>
                    <a:pt x="2332990" y="220980"/>
                  </a:cubicBezTo>
                  <a:lnTo>
                    <a:pt x="2334260" y="207010"/>
                  </a:lnTo>
                  <a:lnTo>
                    <a:pt x="2354580" y="214630"/>
                  </a:lnTo>
                  <a:cubicBezTo>
                    <a:pt x="2349500" y="219710"/>
                    <a:pt x="2349500" y="226060"/>
                    <a:pt x="2343150" y="229870"/>
                  </a:cubicBezTo>
                  <a:cubicBezTo>
                    <a:pt x="2366010" y="240030"/>
                    <a:pt x="2350770" y="217170"/>
                    <a:pt x="2362200" y="209550"/>
                  </a:cubicBezTo>
                  <a:cubicBezTo>
                    <a:pt x="2377440" y="199390"/>
                    <a:pt x="2377440" y="213360"/>
                    <a:pt x="2383790" y="219710"/>
                  </a:cubicBezTo>
                  <a:cubicBezTo>
                    <a:pt x="2377440" y="227330"/>
                    <a:pt x="2372360" y="215900"/>
                    <a:pt x="2368550" y="218440"/>
                  </a:cubicBezTo>
                  <a:cubicBezTo>
                    <a:pt x="2359660" y="229870"/>
                    <a:pt x="2377440" y="223520"/>
                    <a:pt x="2378710" y="231140"/>
                  </a:cubicBezTo>
                  <a:cubicBezTo>
                    <a:pt x="2382520" y="231140"/>
                    <a:pt x="2383790" y="214630"/>
                    <a:pt x="2395220" y="217170"/>
                  </a:cubicBezTo>
                  <a:cubicBezTo>
                    <a:pt x="2405380" y="218440"/>
                    <a:pt x="2428240" y="214630"/>
                    <a:pt x="2425700" y="229870"/>
                  </a:cubicBezTo>
                  <a:cubicBezTo>
                    <a:pt x="2434590" y="222250"/>
                    <a:pt x="2443480" y="223520"/>
                    <a:pt x="2449830" y="215900"/>
                  </a:cubicBezTo>
                  <a:cubicBezTo>
                    <a:pt x="2442210" y="213360"/>
                    <a:pt x="2426970" y="209550"/>
                    <a:pt x="2425700" y="199390"/>
                  </a:cubicBezTo>
                  <a:cubicBezTo>
                    <a:pt x="2433320" y="196850"/>
                    <a:pt x="2447290" y="193040"/>
                    <a:pt x="2449830" y="199390"/>
                  </a:cubicBezTo>
                  <a:lnTo>
                    <a:pt x="2443480" y="203200"/>
                  </a:lnTo>
                  <a:cubicBezTo>
                    <a:pt x="2449830" y="199390"/>
                    <a:pt x="2470150" y="204470"/>
                    <a:pt x="2459990" y="189230"/>
                  </a:cubicBezTo>
                  <a:lnTo>
                    <a:pt x="2475230" y="209550"/>
                  </a:lnTo>
                  <a:cubicBezTo>
                    <a:pt x="2480310" y="198120"/>
                    <a:pt x="2495550" y="198120"/>
                    <a:pt x="2508250" y="195580"/>
                  </a:cubicBezTo>
                  <a:cubicBezTo>
                    <a:pt x="2508250" y="210820"/>
                    <a:pt x="2499360" y="228600"/>
                    <a:pt x="2522220" y="232410"/>
                  </a:cubicBezTo>
                  <a:lnTo>
                    <a:pt x="2542540" y="215900"/>
                  </a:lnTo>
                  <a:cubicBezTo>
                    <a:pt x="2552700" y="214630"/>
                    <a:pt x="2555240" y="218440"/>
                    <a:pt x="2553970" y="227330"/>
                  </a:cubicBezTo>
                  <a:cubicBezTo>
                    <a:pt x="2589530" y="236220"/>
                    <a:pt x="2590800" y="184150"/>
                    <a:pt x="2618740" y="198120"/>
                  </a:cubicBezTo>
                  <a:cubicBezTo>
                    <a:pt x="2607310" y="217170"/>
                    <a:pt x="2616200" y="218440"/>
                    <a:pt x="2628900" y="223520"/>
                  </a:cubicBezTo>
                  <a:cubicBezTo>
                    <a:pt x="2628900" y="220980"/>
                    <a:pt x="2630170" y="214630"/>
                    <a:pt x="2635250" y="213360"/>
                  </a:cubicBezTo>
                  <a:cubicBezTo>
                    <a:pt x="2631440" y="204470"/>
                    <a:pt x="2627630" y="226060"/>
                    <a:pt x="2617470" y="213360"/>
                  </a:cubicBezTo>
                  <a:cubicBezTo>
                    <a:pt x="2614930" y="201930"/>
                    <a:pt x="2628900" y="205740"/>
                    <a:pt x="2635250" y="201930"/>
                  </a:cubicBezTo>
                  <a:cubicBezTo>
                    <a:pt x="2660650" y="242570"/>
                    <a:pt x="2719070" y="212090"/>
                    <a:pt x="2759710" y="231140"/>
                  </a:cubicBezTo>
                  <a:cubicBezTo>
                    <a:pt x="2757170" y="208280"/>
                    <a:pt x="2777490" y="224790"/>
                    <a:pt x="2786380" y="215900"/>
                  </a:cubicBezTo>
                  <a:cubicBezTo>
                    <a:pt x="2783840" y="240030"/>
                    <a:pt x="2809240" y="212090"/>
                    <a:pt x="2820670" y="226060"/>
                  </a:cubicBezTo>
                  <a:lnTo>
                    <a:pt x="2815590" y="207010"/>
                  </a:lnTo>
                  <a:cubicBezTo>
                    <a:pt x="2840990" y="220980"/>
                    <a:pt x="2856230" y="171450"/>
                    <a:pt x="2871470" y="199390"/>
                  </a:cubicBezTo>
                  <a:cubicBezTo>
                    <a:pt x="2885440" y="207010"/>
                    <a:pt x="2866390" y="215900"/>
                    <a:pt x="2861310" y="219710"/>
                  </a:cubicBezTo>
                  <a:cubicBezTo>
                    <a:pt x="2880360" y="245110"/>
                    <a:pt x="2913380" y="199390"/>
                    <a:pt x="2928620" y="227330"/>
                  </a:cubicBezTo>
                  <a:cubicBezTo>
                    <a:pt x="2929890" y="218440"/>
                    <a:pt x="2924810" y="203200"/>
                    <a:pt x="2941320" y="194310"/>
                  </a:cubicBezTo>
                  <a:cubicBezTo>
                    <a:pt x="2955290" y="204470"/>
                    <a:pt x="2981960" y="217170"/>
                    <a:pt x="2979420" y="220980"/>
                  </a:cubicBezTo>
                  <a:cubicBezTo>
                    <a:pt x="2990850" y="215900"/>
                    <a:pt x="2993390" y="209550"/>
                    <a:pt x="3006090" y="217170"/>
                  </a:cubicBezTo>
                  <a:cubicBezTo>
                    <a:pt x="3004820" y="223520"/>
                    <a:pt x="2999740" y="223520"/>
                    <a:pt x="2995930" y="227330"/>
                  </a:cubicBezTo>
                  <a:cubicBezTo>
                    <a:pt x="3014980" y="233680"/>
                    <a:pt x="3031490" y="223520"/>
                    <a:pt x="3048000" y="214630"/>
                  </a:cubicBezTo>
                  <a:cubicBezTo>
                    <a:pt x="3058160" y="232410"/>
                    <a:pt x="3092450" y="223520"/>
                    <a:pt x="3115310" y="233680"/>
                  </a:cubicBezTo>
                  <a:cubicBezTo>
                    <a:pt x="3128010" y="212090"/>
                    <a:pt x="3150870" y="242570"/>
                    <a:pt x="3153410" y="214630"/>
                  </a:cubicBezTo>
                  <a:cubicBezTo>
                    <a:pt x="3153410" y="217170"/>
                    <a:pt x="3155950" y="220980"/>
                    <a:pt x="3157220" y="223520"/>
                  </a:cubicBezTo>
                  <a:cubicBezTo>
                    <a:pt x="3166110" y="215900"/>
                    <a:pt x="3172460" y="196850"/>
                    <a:pt x="3182620" y="195580"/>
                  </a:cubicBezTo>
                  <a:lnTo>
                    <a:pt x="3178810" y="214630"/>
                  </a:lnTo>
                  <a:cubicBezTo>
                    <a:pt x="3176270" y="236220"/>
                    <a:pt x="3204210" y="222250"/>
                    <a:pt x="3210560" y="228600"/>
                  </a:cubicBezTo>
                  <a:cubicBezTo>
                    <a:pt x="3204210" y="215900"/>
                    <a:pt x="3223260" y="229870"/>
                    <a:pt x="3224530" y="217170"/>
                  </a:cubicBezTo>
                  <a:lnTo>
                    <a:pt x="3237230" y="210820"/>
                  </a:lnTo>
                  <a:cubicBezTo>
                    <a:pt x="3257550" y="205740"/>
                    <a:pt x="3239770" y="201930"/>
                    <a:pt x="3263900" y="199390"/>
                  </a:cubicBezTo>
                  <a:cubicBezTo>
                    <a:pt x="3277870" y="198120"/>
                    <a:pt x="3268980" y="220980"/>
                    <a:pt x="3263900" y="218440"/>
                  </a:cubicBezTo>
                  <a:cubicBezTo>
                    <a:pt x="3275330" y="228600"/>
                    <a:pt x="3288030" y="222250"/>
                    <a:pt x="3299460" y="218440"/>
                  </a:cubicBezTo>
                  <a:cubicBezTo>
                    <a:pt x="3294380" y="218440"/>
                    <a:pt x="3293110" y="217170"/>
                    <a:pt x="3298190" y="213360"/>
                  </a:cubicBezTo>
                  <a:cubicBezTo>
                    <a:pt x="3298190" y="215900"/>
                    <a:pt x="3299460" y="217170"/>
                    <a:pt x="3300730" y="218440"/>
                  </a:cubicBezTo>
                  <a:cubicBezTo>
                    <a:pt x="3305810" y="217170"/>
                    <a:pt x="3309620" y="215900"/>
                    <a:pt x="3314700" y="215900"/>
                  </a:cubicBezTo>
                  <a:lnTo>
                    <a:pt x="3314700" y="217170"/>
                  </a:lnTo>
                  <a:cubicBezTo>
                    <a:pt x="3321050" y="215900"/>
                    <a:pt x="3327400" y="214630"/>
                    <a:pt x="3332480" y="213360"/>
                  </a:cubicBezTo>
                  <a:cubicBezTo>
                    <a:pt x="3336290" y="212090"/>
                    <a:pt x="3338830" y="210820"/>
                    <a:pt x="3341370" y="210820"/>
                  </a:cubicBezTo>
                  <a:cubicBezTo>
                    <a:pt x="3348990" y="209550"/>
                    <a:pt x="3351530" y="209550"/>
                    <a:pt x="3343910" y="213360"/>
                  </a:cubicBezTo>
                  <a:cubicBezTo>
                    <a:pt x="3342640" y="212090"/>
                    <a:pt x="3342640" y="210820"/>
                    <a:pt x="3341370" y="210820"/>
                  </a:cubicBezTo>
                  <a:cubicBezTo>
                    <a:pt x="3338830" y="210820"/>
                    <a:pt x="3336290" y="212090"/>
                    <a:pt x="3332480" y="213360"/>
                  </a:cubicBezTo>
                  <a:cubicBezTo>
                    <a:pt x="3327400" y="215900"/>
                    <a:pt x="3322320" y="220980"/>
                    <a:pt x="3318510" y="222250"/>
                  </a:cubicBezTo>
                  <a:cubicBezTo>
                    <a:pt x="3322320" y="222250"/>
                    <a:pt x="3326130" y="223520"/>
                    <a:pt x="3328670" y="226060"/>
                  </a:cubicBezTo>
                  <a:lnTo>
                    <a:pt x="3324860" y="240030"/>
                  </a:lnTo>
                  <a:cubicBezTo>
                    <a:pt x="3333750" y="241300"/>
                    <a:pt x="3356610" y="224790"/>
                    <a:pt x="3356610" y="218440"/>
                  </a:cubicBezTo>
                  <a:cubicBezTo>
                    <a:pt x="3389630" y="231140"/>
                    <a:pt x="3445510" y="220980"/>
                    <a:pt x="3468370" y="212090"/>
                  </a:cubicBezTo>
                  <a:cubicBezTo>
                    <a:pt x="3469640" y="210820"/>
                    <a:pt x="3472180" y="209550"/>
                    <a:pt x="3474720" y="209550"/>
                  </a:cubicBezTo>
                  <a:cubicBezTo>
                    <a:pt x="3473450" y="210820"/>
                    <a:pt x="3470910" y="210820"/>
                    <a:pt x="3468370" y="212090"/>
                  </a:cubicBezTo>
                  <a:cubicBezTo>
                    <a:pt x="3464560" y="215900"/>
                    <a:pt x="3463290" y="219710"/>
                    <a:pt x="3468370" y="214630"/>
                  </a:cubicBezTo>
                  <a:cubicBezTo>
                    <a:pt x="3479800" y="212090"/>
                    <a:pt x="3492500" y="199390"/>
                    <a:pt x="3493770" y="208280"/>
                  </a:cubicBezTo>
                  <a:cubicBezTo>
                    <a:pt x="3505200" y="201930"/>
                    <a:pt x="3503930" y="218440"/>
                    <a:pt x="3521710" y="219710"/>
                  </a:cubicBezTo>
                  <a:cubicBezTo>
                    <a:pt x="3521710" y="222250"/>
                    <a:pt x="3522980" y="212090"/>
                    <a:pt x="3521710" y="208280"/>
                  </a:cubicBezTo>
                  <a:cubicBezTo>
                    <a:pt x="3520440" y="208280"/>
                    <a:pt x="3520440" y="207010"/>
                    <a:pt x="3519170" y="207010"/>
                  </a:cubicBezTo>
                  <a:cubicBezTo>
                    <a:pt x="3520440" y="207010"/>
                    <a:pt x="3521710" y="207010"/>
                    <a:pt x="3521710" y="208280"/>
                  </a:cubicBezTo>
                  <a:cubicBezTo>
                    <a:pt x="3550920" y="227330"/>
                    <a:pt x="3586480" y="194310"/>
                    <a:pt x="3620770" y="207010"/>
                  </a:cubicBezTo>
                  <a:lnTo>
                    <a:pt x="3622040" y="207010"/>
                  </a:lnTo>
                  <a:lnTo>
                    <a:pt x="3620770" y="207010"/>
                  </a:lnTo>
                  <a:cubicBezTo>
                    <a:pt x="3618230" y="208280"/>
                    <a:pt x="3614420" y="215900"/>
                    <a:pt x="3610610" y="220980"/>
                  </a:cubicBezTo>
                  <a:cubicBezTo>
                    <a:pt x="3637280" y="213360"/>
                    <a:pt x="3662680" y="208280"/>
                    <a:pt x="3686810" y="190500"/>
                  </a:cubicBezTo>
                  <a:cubicBezTo>
                    <a:pt x="3684270" y="196850"/>
                    <a:pt x="3685540" y="203200"/>
                    <a:pt x="3679190" y="207010"/>
                  </a:cubicBezTo>
                  <a:cubicBezTo>
                    <a:pt x="3698240" y="207010"/>
                    <a:pt x="3719830" y="203200"/>
                    <a:pt x="3728720" y="189230"/>
                  </a:cubicBezTo>
                  <a:cubicBezTo>
                    <a:pt x="3716020" y="182880"/>
                    <a:pt x="3727450" y="196850"/>
                    <a:pt x="3719830" y="196850"/>
                  </a:cubicBezTo>
                  <a:cubicBezTo>
                    <a:pt x="3705860" y="184150"/>
                    <a:pt x="3729990" y="170180"/>
                    <a:pt x="3742690" y="173990"/>
                  </a:cubicBezTo>
                  <a:lnTo>
                    <a:pt x="3742690" y="176530"/>
                  </a:lnTo>
                  <a:cubicBezTo>
                    <a:pt x="3761740" y="176530"/>
                    <a:pt x="3761740" y="167640"/>
                    <a:pt x="3780790" y="167640"/>
                  </a:cubicBezTo>
                  <a:cubicBezTo>
                    <a:pt x="3792220" y="175260"/>
                    <a:pt x="3770630" y="171450"/>
                    <a:pt x="3775710" y="180340"/>
                  </a:cubicBezTo>
                  <a:cubicBezTo>
                    <a:pt x="3779520" y="203200"/>
                    <a:pt x="3817620" y="195580"/>
                    <a:pt x="3821430" y="198120"/>
                  </a:cubicBezTo>
                  <a:cubicBezTo>
                    <a:pt x="3826510" y="193040"/>
                    <a:pt x="3832860" y="189230"/>
                    <a:pt x="3831590" y="182880"/>
                  </a:cubicBezTo>
                  <a:cubicBezTo>
                    <a:pt x="3845560" y="176530"/>
                    <a:pt x="3837940" y="196850"/>
                    <a:pt x="3848100" y="195580"/>
                  </a:cubicBezTo>
                  <a:lnTo>
                    <a:pt x="3887470" y="152400"/>
                  </a:lnTo>
                  <a:cubicBezTo>
                    <a:pt x="3887470" y="151130"/>
                    <a:pt x="3888740" y="149860"/>
                    <a:pt x="3890010" y="149860"/>
                  </a:cubicBezTo>
                  <a:lnTo>
                    <a:pt x="3887470" y="152400"/>
                  </a:lnTo>
                  <a:cubicBezTo>
                    <a:pt x="3886200" y="158750"/>
                    <a:pt x="3900170" y="171450"/>
                    <a:pt x="3888740" y="180340"/>
                  </a:cubicBezTo>
                  <a:cubicBezTo>
                    <a:pt x="3919220" y="177800"/>
                    <a:pt x="3935730" y="149860"/>
                    <a:pt x="3954780" y="135890"/>
                  </a:cubicBezTo>
                  <a:cubicBezTo>
                    <a:pt x="3963670" y="139700"/>
                    <a:pt x="3992880" y="130810"/>
                    <a:pt x="4003040" y="129540"/>
                  </a:cubicBezTo>
                  <a:cubicBezTo>
                    <a:pt x="4008120" y="142240"/>
                    <a:pt x="3994150" y="128270"/>
                    <a:pt x="3991610" y="138430"/>
                  </a:cubicBezTo>
                  <a:lnTo>
                    <a:pt x="4006850" y="152400"/>
                  </a:lnTo>
                  <a:cubicBezTo>
                    <a:pt x="3986530" y="154940"/>
                    <a:pt x="4009390" y="173990"/>
                    <a:pt x="3997960" y="182880"/>
                  </a:cubicBezTo>
                  <a:cubicBezTo>
                    <a:pt x="4014470" y="175260"/>
                    <a:pt x="4052570" y="184150"/>
                    <a:pt x="4076700" y="187960"/>
                  </a:cubicBezTo>
                  <a:cubicBezTo>
                    <a:pt x="4060190" y="161290"/>
                    <a:pt x="4109720" y="175260"/>
                    <a:pt x="4108450" y="151130"/>
                  </a:cubicBezTo>
                  <a:cubicBezTo>
                    <a:pt x="4136390" y="147320"/>
                    <a:pt x="4122420" y="170180"/>
                    <a:pt x="4133850" y="175260"/>
                  </a:cubicBezTo>
                  <a:cubicBezTo>
                    <a:pt x="4163060" y="166370"/>
                    <a:pt x="4191000" y="172720"/>
                    <a:pt x="4217670" y="170180"/>
                  </a:cubicBezTo>
                  <a:cubicBezTo>
                    <a:pt x="4217670" y="170180"/>
                    <a:pt x="4217670" y="172720"/>
                    <a:pt x="4216400" y="175260"/>
                  </a:cubicBezTo>
                  <a:cubicBezTo>
                    <a:pt x="4240530" y="167640"/>
                    <a:pt x="4281170" y="175260"/>
                    <a:pt x="4305300" y="153670"/>
                  </a:cubicBezTo>
                  <a:cubicBezTo>
                    <a:pt x="4304030" y="158750"/>
                    <a:pt x="4306570" y="162560"/>
                    <a:pt x="4300220" y="166370"/>
                  </a:cubicBezTo>
                  <a:cubicBezTo>
                    <a:pt x="4326890" y="175260"/>
                    <a:pt x="4305300" y="135890"/>
                    <a:pt x="4335780" y="149860"/>
                  </a:cubicBezTo>
                  <a:lnTo>
                    <a:pt x="4328160" y="161290"/>
                  </a:lnTo>
                  <a:cubicBezTo>
                    <a:pt x="4347210" y="149860"/>
                    <a:pt x="4364990" y="171450"/>
                    <a:pt x="4386580" y="153670"/>
                  </a:cubicBezTo>
                  <a:cubicBezTo>
                    <a:pt x="4387850" y="160020"/>
                    <a:pt x="4382770" y="162560"/>
                    <a:pt x="4378960" y="165100"/>
                  </a:cubicBezTo>
                  <a:cubicBezTo>
                    <a:pt x="4399280" y="160020"/>
                    <a:pt x="4420870" y="162560"/>
                    <a:pt x="4437380" y="146050"/>
                  </a:cubicBezTo>
                  <a:cubicBezTo>
                    <a:pt x="4439920" y="153670"/>
                    <a:pt x="4437380" y="160020"/>
                    <a:pt x="4429760" y="165100"/>
                  </a:cubicBezTo>
                  <a:cubicBezTo>
                    <a:pt x="4448810" y="173990"/>
                    <a:pt x="4451350" y="143510"/>
                    <a:pt x="4469130" y="152400"/>
                  </a:cubicBezTo>
                  <a:cubicBezTo>
                    <a:pt x="4474210" y="153670"/>
                    <a:pt x="4484370" y="163830"/>
                    <a:pt x="4480560" y="163830"/>
                  </a:cubicBezTo>
                  <a:cubicBezTo>
                    <a:pt x="4489450" y="153670"/>
                    <a:pt x="4516120" y="153670"/>
                    <a:pt x="4526280" y="149860"/>
                  </a:cubicBezTo>
                  <a:cubicBezTo>
                    <a:pt x="4528820" y="157480"/>
                    <a:pt x="4536440" y="160020"/>
                    <a:pt x="4546600" y="167640"/>
                  </a:cubicBezTo>
                  <a:cubicBezTo>
                    <a:pt x="4632960" y="167640"/>
                    <a:pt x="4721860" y="170180"/>
                    <a:pt x="4808220" y="157480"/>
                  </a:cubicBezTo>
                  <a:cubicBezTo>
                    <a:pt x="4819650" y="156210"/>
                    <a:pt x="4832350" y="153670"/>
                    <a:pt x="4843780" y="151130"/>
                  </a:cubicBezTo>
                  <a:cubicBezTo>
                    <a:pt x="4860290" y="175260"/>
                    <a:pt x="4820920" y="166370"/>
                    <a:pt x="4831080" y="181610"/>
                  </a:cubicBezTo>
                  <a:cubicBezTo>
                    <a:pt x="4829810" y="161290"/>
                    <a:pt x="4847590" y="175260"/>
                    <a:pt x="4876800" y="168910"/>
                  </a:cubicBezTo>
                  <a:lnTo>
                    <a:pt x="4878070" y="171450"/>
                  </a:lnTo>
                  <a:cubicBezTo>
                    <a:pt x="4890770" y="167640"/>
                    <a:pt x="4898390" y="180340"/>
                    <a:pt x="4911090" y="173990"/>
                  </a:cubicBezTo>
                  <a:lnTo>
                    <a:pt x="4911090" y="168910"/>
                  </a:lnTo>
                  <a:cubicBezTo>
                    <a:pt x="4925060" y="156210"/>
                    <a:pt x="4942840" y="195580"/>
                    <a:pt x="4950460" y="168910"/>
                  </a:cubicBezTo>
                  <a:lnTo>
                    <a:pt x="4961890" y="182880"/>
                  </a:lnTo>
                  <a:cubicBezTo>
                    <a:pt x="4975860" y="160020"/>
                    <a:pt x="4984750" y="190500"/>
                    <a:pt x="5002530" y="170180"/>
                  </a:cubicBezTo>
                  <a:lnTo>
                    <a:pt x="4999990" y="173990"/>
                  </a:lnTo>
                  <a:cubicBezTo>
                    <a:pt x="5024120" y="184150"/>
                    <a:pt x="5049520" y="148590"/>
                    <a:pt x="5058410" y="167640"/>
                  </a:cubicBezTo>
                  <a:cubicBezTo>
                    <a:pt x="5078730" y="163830"/>
                    <a:pt x="5101590" y="160020"/>
                    <a:pt x="5105400" y="140970"/>
                  </a:cubicBezTo>
                  <a:cubicBezTo>
                    <a:pt x="5110480" y="147320"/>
                    <a:pt x="5106670" y="158750"/>
                    <a:pt x="5104130" y="165100"/>
                  </a:cubicBezTo>
                  <a:cubicBezTo>
                    <a:pt x="5180330" y="156210"/>
                    <a:pt x="5264150" y="160020"/>
                    <a:pt x="5331460" y="135890"/>
                  </a:cubicBezTo>
                  <a:cubicBezTo>
                    <a:pt x="5335270" y="139700"/>
                    <a:pt x="5330190" y="142240"/>
                    <a:pt x="5328920" y="147320"/>
                  </a:cubicBezTo>
                  <a:cubicBezTo>
                    <a:pt x="5370830" y="125730"/>
                    <a:pt x="5415280" y="170180"/>
                    <a:pt x="5445760" y="129540"/>
                  </a:cubicBezTo>
                  <a:lnTo>
                    <a:pt x="5457190" y="113030"/>
                  </a:lnTo>
                  <a:cubicBezTo>
                    <a:pt x="5467350" y="119380"/>
                    <a:pt x="5466080" y="132080"/>
                    <a:pt x="5473700" y="137160"/>
                  </a:cubicBezTo>
                  <a:cubicBezTo>
                    <a:pt x="5481320" y="125730"/>
                    <a:pt x="5511800" y="134620"/>
                    <a:pt x="5516880" y="119380"/>
                  </a:cubicBezTo>
                  <a:cubicBezTo>
                    <a:pt x="5521960" y="125730"/>
                    <a:pt x="5515610" y="128270"/>
                    <a:pt x="5515610" y="133350"/>
                  </a:cubicBezTo>
                  <a:cubicBezTo>
                    <a:pt x="5534660" y="137160"/>
                    <a:pt x="5557520" y="111760"/>
                    <a:pt x="5575300" y="116840"/>
                  </a:cubicBezTo>
                  <a:lnTo>
                    <a:pt x="5568950" y="124460"/>
                  </a:lnTo>
                  <a:cubicBezTo>
                    <a:pt x="5665470" y="153670"/>
                    <a:pt x="5788660" y="176530"/>
                    <a:pt x="5868670" y="138430"/>
                  </a:cubicBezTo>
                  <a:cubicBezTo>
                    <a:pt x="5890260" y="132080"/>
                    <a:pt x="5878830" y="160020"/>
                    <a:pt x="5887720" y="158750"/>
                  </a:cubicBezTo>
                  <a:cubicBezTo>
                    <a:pt x="5969000" y="128270"/>
                    <a:pt x="6066790" y="176530"/>
                    <a:pt x="6141720" y="128270"/>
                  </a:cubicBezTo>
                  <a:cubicBezTo>
                    <a:pt x="6200140" y="115570"/>
                    <a:pt x="6217920" y="62230"/>
                    <a:pt x="6217920" y="62230"/>
                  </a:cubicBezTo>
                  <a:cubicBezTo>
                    <a:pt x="6079490" y="83820"/>
                    <a:pt x="5955030" y="60960"/>
                    <a:pt x="5815330" y="33020"/>
                  </a:cubicBezTo>
                  <a:close/>
                </a:path>
              </a:pathLst>
            </a:custGeom>
            <a:solidFill>
              <a:srgbClr val="F6EEE3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776833" y="1028700"/>
            <a:ext cx="1670318" cy="2317424"/>
            <a:chOff x="0" y="0"/>
            <a:chExt cx="3350260" cy="4648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t="-8381" b="-838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t="-24411" b="-24411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 l="10528" t="13244" r="8236"/>
          <a:stretch>
            <a:fillRect/>
          </a:stretch>
        </p:blipFill>
        <p:spPr>
          <a:xfrm>
            <a:off x="12556014" y="5695867"/>
            <a:ext cx="5731986" cy="45911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308673" y="5695867"/>
            <a:ext cx="6121511" cy="45911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19027" y="5695867"/>
            <a:ext cx="6121511" cy="45911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1028700"/>
            <a:ext cx="5079196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-26">
                <a:solidFill>
                  <a:srgbClr val="FDF9F5"/>
                </a:solidFill>
                <a:latin typeface="Cormorant Garamond Bold"/>
              </a:rPr>
              <a:t>АКТИВНА УЧАСТЬ В СОЦІАЛЬНО- РОЗВИТКОВИХ ПРОЄКТАХ</a:t>
            </a:r>
          </a:p>
          <a:p>
            <a:pPr>
              <a:lnSpc>
                <a:spcPts val="3120"/>
              </a:lnSpc>
            </a:pPr>
            <a:endParaRPr/>
          </a:p>
          <a:p>
            <a:pPr>
              <a:lnSpc>
                <a:spcPts val="3120"/>
              </a:lnSpc>
            </a:pPr>
            <a:r>
              <a:rPr lang="en-US" sz="2600" spc="-26">
                <a:solidFill>
                  <a:srgbClr val="FDF9F5"/>
                </a:solidFill>
                <a:latin typeface="Cormorant Garamond Bold"/>
              </a:rPr>
              <a:t>З ГО ФОНД СТАЛОГО РОЗВИТКУ СТАРА ВОЛИНЬ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1164912" y="4335693"/>
            <a:ext cx="7473584" cy="39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7"/>
              </a:lnSpc>
              <a:spcBef>
                <a:spcPct val="0"/>
              </a:spcBef>
            </a:pPr>
            <a:r>
              <a:rPr lang="en-US" sz="2305" spc="-23">
                <a:solidFill>
                  <a:srgbClr val="F6EEE3"/>
                </a:solidFill>
                <a:latin typeface="Cormorant Garamond Bold"/>
              </a:rPr>
              <a:t>ЗАГУБЛЕНА ГРОМАДА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5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402" y="4594290"/>
            <a:ext cx="4796835" cy="329977"/>
            <a:chOff x="0" y="0"/>
            <a:chExt cx="5169316" cy="355600"/>
          </a:xfrm>
        </p:grpSpPr>
        <p:sp>
          <p:nvSpPr>
            <p:cNvPr id="3" name="Freeform 3"/>
            <p:cNvSpPr/>
            <p:nvPr/>
          </p:nvSpPr>
          <p:spPr>
            <a:xfrm>
              <a:off x="92710" y="21590"/>
              <a:ext cx="5037236" cy="293370"/>
            </a:xfrm>
            <a:custGeom>
              <a:avLst/>
              <a:gdLst/>
              <a:ahLst/>
              <a:cxnLst/>
              <a:rect l="l" t="t" r="r" b="b"/>
              <a:pathLst>
                <a:path w="5037236" h="293370">
                  <a:moveTo>
                    <a:pt x="4634646" y="33020"/>
                  </a:moveTo>
                  <a:cubicBezTo>
                    <a:pt x="4587656" y="36830"/>
                    <a:pt x="4526696" y="45720"/>
                    <a:pt x="4483516" y="36830"/>
                  </a:cubicBezTo>
                  <a:cubicBezTo>
                    <a:pt x="4301906" y="41910"/>
                    <a:pt x="4120296" y="0"/>
                    <a:pt x="3934876" y="17780"/>
                  </a:cubicBezTo>
                  <a:cubicBezTo>
                    <a:pt x="3945036" y="24130"/>
                    <a:pt x="3934876" y="34290"/>
                    <a:pt x="3924716" y="38100"/>
                  </a:cubicBezTo>
                  <a:lnTo>
                    <a:pt x="3922176" y="31750"/>
                  </a:lnTo>
                  <a:lnTo>
                    <a:pt x="3908206" y="44450"/>
                  </a:lnTo>
                  <a:cubicBezTo>
                    <a:pt x="3894236" y="45720"/>
                    <a:pt x="3900586" y="29210"/>
                    <a:pt x="3912016" y="26670"/>
                  </a:cubicBezTo>
                  <a:cubicBezTo>
                    <a:pt x="3838356" y="26670"/>
                    <a:pt x="3772316" y="33020"/>
                    <a:pt x="3699926" y="29210"/>
                  </a:cubicBezTo>
                  <a:cubicBezTo>
                    <a:pt x="3694846" y="49530"/>
                    <a:pt x="3663096" y="30480"/>
                    <a:pt x="3660556" y="50800"/>
                  </a:cubicBezTo>
                  <a:cubicBezTo>
                    <a:pt x="3656746" y="46990"/>
                    <a:pt x="3660556" y="45720"/>
                    <a:pt x="3661826" y="41910"/>
                  </a:cubicBezTo>
                  <a:cubicBezTo>
                    <a:pt x="3647856" y="44450"/>
                    <a:pt x="3637696" y="46990"/>
                    <a:pt x="3628806" y="48260"/>
                  </a:cubicBezTo>
                  <a:cubicBezTo>
                    <a:pt x="3615197" y="50800"/>
                    <a:pt x="3607992" y="45720"/>
                    <a:pt x="3587178" y="27940"/>
                  </a:cubicBezTo>
                  <a:cubicBezTo>
                    <a:pt x="3464695" y="11430"/>
                    <a:pt x="3347015" y="25400"/>
                    <a:pt x="3226933" y="19050"/>
                  </a:cubicBezTo>
                  <a:cubicBezTo>
                    <a:pt x="3105251" y="22860"/>
                    <a:pt x="2985169" y="40640"/>
                    <a:pt x="2860285" y="45720"/>
                  </a:cubicBezTo>
                  <a:cubicBezTo>
                    <a:pt x="2841072" y="77470"/>
                    <a:pt x="2814654" y="62230"/>
                    <a:pt x="2792239" y="90170"/>
                  </a:cubicBezTo>
                  <a:lnTo>
                    <a:pt x="2793840" y="80010"/>
                  </a:lnTo>
                  <a:cubicBezTo>
                    <a:pt x="2774627" y="93980"/>
                    <a:pt x="2769823" y="77470"/>
                    <a:pt x="2745007" y="66040"/>
                  </a:cubicBezTo>
                  <a:cubicBezTo>
                    <a:pt x="2745007" y="77470"/>
                    <a:pt x="2735400" y="68580"/>
                    <a:pt x="2739403" y="87630"/>
                  </a:cubicBezTo>
                  <a:cubicBezTo>
                    <a:pt x="2730597" y="102870"/>
                    <a:pt x="2724192" y="60960"/>
                    <a:pt x="2712184" y="69850"/>
                  </a:cubicBezTo>
                  <a:cubicBezTo>
                    <a:pt x="2711384" y="63500"/>
                    <a:pt x="2712184" y="81280"/>
                    <a:pt x="2709783" y="74930"/>
                  </a:cubicBezTo>
                  <a:cubicBezTo>
                    <a:pt x="2678561" y="97790"/>
                    <a:pt x="2716187" y="64770"/>
                    <a:pt x="2675359" y="46990"/>
                  </a:cubicBezTo>
                  <a:cubicBezTo>
                    <a:pt x="2619321" y="53340"/>
                    <a:pt x="2562483" y="72390"/>
                    <a:pt x="2508846" y="60960"/>
                  </a:cubicBezTo>
                  <a:cubicBezTo>
                    <a:pt x="2512048" y="59690"/>
                    <a:pt x="2513650" y="74930"/>
                    <a:pt x="2508046" y="74930"/>
                  </a:cubicBezTo>
                  <a:cubicBezTo>
                    <a:pt x="2502442" y="44450"/>
                    <a:pt x="2489633" y="82550"/>
                    <a:pt x="2480027" y="71120"/>
                  </a:cubicBezTo>
                  <a:cubicBezTo>
                    <a:pt x="2480827" y="64770"/>
                    <a:pt x="2485630" y="63500"/>
                    <a:pt x="2488032" y="59690"/>
                  </a:cubicBezTo>
                  <a:cubicBezTo>
                    <a:pt x="2464016" y="46990"/>
                    <a:pt x="2443202" y="66040"/>
                    <a:pt x="2420787" y="53340"/>
                  </a:cubicBezTo>
                  <a:cubicBezTo>
                    <a:pt x="2399172" y="66040"/>
                    <a:pt x="2372754" y="39370"/>
                    <a:pt x="2358344" y="54610"/>
                  </a:cubicBezTo>
                  <a:cubicBezTo>
                    <a:pt x="2361546" y="43180"/>
                    <a:pt x="2348738" y="45720"/>
                    <a:pt x="2343934" y="39370"/>
                  </a:cubicBezTo>
                  <a:cubicBezTo>
                    <a:pt x="2327923" y="74930"/>
                    <a:pt x="2300705" y="26670"/>
                    <a:pt x="2281492" y="50800"/>
                  </a:cubicBezTo>
                  <a:lnTo>
                    <a:pt x="2282293" y="44450"/>
                  </a:lnTo>
                  <a:cubicBezTo>
                    <a:pt x="2222252" y="46990"/>
                    <a:pt x="2157408" y="39370"/>
                    <a:pt x="2095766" y="55880"/>
                  </a:cubicBezTo>
                  <a:cubicBezTo>
                    <a:pt x="2060542" y="59690"/>
                    <a:pt x="2021315" y="27940"/>
                    <a:pt x="1982889" y="43180"/>
                  </a:cubicBezTo>
                  <a:cubicBezTo>
                    <a:pt x="1975684" y="48260"/>
                    <a:pt x="1981288" y="55880"/>
                    <a:pt x="1975684" y="58420"/>
                  </a:cubicBezTo>
                  <a:cubicBezTo>
                    <a:pt x="1966078" y="57150"/>
                    <a:pt x="1975684" y="46990"/>
                    <a:pt x="1971682" y="43180"/>
                  </a:cubicBezTo>
                  <a:cubicBezTo>
                    <a:pt x="1952469" y="57150"/>
                    <a:pt x="1927652" y="40640"/>
                    <a:pt x="1903636" y="40640"/>
                  </a:cubicBezTo>
                  <a:cubicBezTo>
                    <a:pt x="1900433" y="45720"/>
                    <a:pt x="1894029" y="48260"/>
                    <a:pt x="1896431" y="55880"/>
                  </a:cubicBezTo>
                  <a:cubicBezTo>
                    <a:pt x="1870013" y="31750"/>
                    <a:pt x="1833988" y="64770"/>
                    <a:pt x="1806770" y="45720"/>
                  </a:cubicBezTo>
                  <a:cubicBezTo>
                    <a:pt x="1816376" y="76200"/>
                    <a:pt x="1790759" y="62230"/>
                    <a:pt x="1781153" y="69850"/>
                  </a:cubicBezTo>
                  <a:cubicBezTo>
                    <a:pt x="1775549" y="68580"/>
                    <a:pt x="1775549" y="60960"/>
                    <a:pt x="1777150" y="54610"/>
                  </a:cubicBezTo>
                  <a:cubicBezTo>
                    <a:pt x="1757136" y="58420"/>
                    <a:pt x="1746729" y="59690"/>
                    <a:pt x="1721912" y="50800"/>
                  </a:cubicBezTo>
                  <a:cubicBezTo>
                    <a:pt x="1710705" y="54610"/>
                    <a:pt x="1707503" y="71120"/>
                    <a:pt x="1693893" y="66040"/>
                  </a:cubicBezTo>
                  <a:cubicBezTo>
                    <a:pt x="1685888" y="44450"/>
                    <a:pt x="1665874" y="64770"/>
                    <a:pt x="1653066" y="57150"/>
                  </a:cubicBezTo>
                  <a:cubicBezTo>
                    <a:pt x="1656268" y="74930"/>
                    <a:pt x="1639456" y="90170"/>
                    <a:pt x="1626648" y="82550"/>
                  </a:cubicBezTo>
                  <a:lnTo>
                    <a:pt x="1630651" y="57150"/>
                  </a:lnTo>
                  <a:cubicBezTo>
                    <a:pt x="1625847" y="58420"/>
                    <a:pt x="1621044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7842" y="237490"/>
                    <a:pt x="1629850" y="238760"/>
                    <a:pt x="1648262" y="250190"/>
                  </a:cubicBezTo>
                  <a:cubicBezTo>
                    <a:pt x="1640257" y="245110"/>
                    <a:pt x="1648262" y="233680"/>
                    <a:pt x="1652265" y="232410"/>
                  </a:cubicBezTo>
                  <a:lnTo>
                    <a:pt x="1661071" y="250190"/>
                  </a:lnTo>
                  <a:cubicBezTo>
                    <a:pt x="1671478" y="260350"/>
                    <a:pt x="1685888" y="243840"/>
                    <a:pt x="1695494" y="233680"/>
                  </a:cubicBezTo>
                  <a:cubicBezTo>
                    <a:pt x="1697095" y="237490"/>
                    <a:pt x="1697896" y="242570"/>
                    <a:pt x="1697896" y="246380"/>
                  </a:cubicBezTo>
                  <a:cubicBezTo>
                    <a:pt x="1707502" y="257810"/>
                    <a:pt x="1707502" y="236220"/>
                    <a:pt x="1711505" y="232410"/>
                  </a:cubicBezTo>
                  <a:lnTo>
                    <a:pt x="1717910" y="245110"/>
                  </a:lnTo>
                  <a:lnTo>
                    <a:pt x="1719511" y="232410"/>
                  </a:lnTo>
                  <a:cubicBezTo>
                    <a:pt x="1729117" y="224790"/>
                    <a:pt x="1741926" y="228600"/>
                    <a:pt x="1740325" y="248920"/>
                  </a:cubicBezTo>
                  <a:cubicBezTo>
                    <a:pt x="1744327" y="245110"/>
                    <a:pt x="1747530" y="241300"/>
                    <a:pt x="1742726" y="234950"/>
                  </a:cubicBezTo>
                  <a:cubicBezTo>
                    <a:pt x="1752333" y="246380"/>
                    <a:pt x="1777950" y="246380"/>
                    <a:pt x="1794762" y="240030"/>
                  </a:cubicBezTo>
                  <a:cubicBezTo>
                    <a:pt x="1786756" y="234950"/>
                    <a:pt x="1787557" y="228600"/>
                    <a:pt x="1786756" y="215900"/>
                  </a:cubicBezTo>
                  <a:cubicBezTo>
                    <a:pt x="1795562" y="194310"/>
                    <a:pt x="1796363" y="219710"/>
                    <a:pt x="1803568" y="207010"/>
                  </a:cubicBezTo>
                  <a:cubicBezTo>
                    <a:pt x="1803568" y="214630"/>
                    <a:pt x="1811573" y="223520"/>
                    <a:pt x="1803568" y="228600"/>
                  </a:cubicBezTo>
                  <a:cubicBezTo>
                    <a:pt x="1825983" y="256540"/>
                    <a:pt x="1858005" y="233680"/>
                    <a:pt x="1886824" y="240030"/>
                  </a:cubicBezTo>
                  <a:cubicBezTo>
                    <a:pt x="1892428" y="236220"/>
                    <a:pt x="1890827" y="233680"/>
                    <a:pt x="1893228" y="227330"/>
                  </a:cubicBezTo>
                  <a:cubicBezTo>
                    <a:pt x="1911641" y="248920"/>
                    <a:pt x="1933256" y="226060"/>
                    <a:pt x="1952469" y="236220"/>
                  </a:cubicBezTo>
                  <a:cubicBezTo>
                    <a:pt x="1948466" y="227330"/>
                    <a:pt x="1954070" y="201930"/>
                    <a:pt x="1965277" y="200660"/>
                  </a:cubicBezTo>
                  <a:cubicBezTo>
                    <a:pt x="1977286" y="182880"/>
                    <a:pt x="1970081" y="226060"/>
                    <a:pt x="1980488" y="236220"/>
                  </a:cubicBezTo>
                  <a:cubicBezTo>
                    <a:pt x="1986091" y="227330"/>
                    <a:pt x="1995698" y="226060"/>
                    <a:pt x="1999701" y="227330"/>
                  </a:cubicBezTo>
                  <a:lnTo>
                    <a:pt x="1999701" y="229870"/>
                  </a:lnTo>
                  <a:cubicBezTo>
                    <a:pt x="2006105" y="219710"/>
                    <a:pt x="2016512" y="214630"/>
                    <a:pt x="2024518" y="223520"/>
                  </a:cubicBezTo>
                  <a:lnTo>
                    <a:pt x="2022916" y="224790"/>
                  </a:lnTo>
                  <a:cubicBezTo>
                    <a:pt x="2029321" y="226060"/>
                    <a:pt x="2036526" y="237490"/>
                    <a:pt x="2042930" y="236220"/>
                  </a:cubicBezTo>
                  <a:cubicBezTo>
                    <a:pt x="2046132" y="219710"/>
                    <a:pt x="2062143" y="229870"/>
                    <a:pt x="2066146" y="214630"/>
                  </a:cubicBezTo>
                  <a:cubicBezTo>
                    <a:pt x="2066946" y="215900"/>
                    <a:pt x="2066146" y="217170"/>
                    <a:pt x="2067747" y="220980"/>
                  </a:cubicBezTo>
                  <a:lnTo>
                    <a:pt x="2068547" y="207010"/>
                  </a:lnTo>
                  <a:lnTo>
                    <a:pt x="2081356" y="214630"/>
                  </a:lnTo>
                  <a:cubicBezTo>
                    <a:pt x="2078154" y="219710"/>
                    <a:pt x="2078154" y="226060"/>
                    <a:pt x="2074151" y="229870"/>
                  </a:cubicBezTo>
                  <a:cubicBezTo>
                    <a:pt x="2088561" y="240030"/>
                    <a:pt x="2078955" y="217170"/>
                    <a:pt x="2086159" y="209550"/>
                  </a:cubicBezTo>
                  <a:cubicBezTo>
                    <a:pt x="2095766" y="199390"/>
                    <a:pt x="2095766" y="213360"/>
                    <a:pt x="2099769" y="219710"/>
                  </a:cubicBezTo>
                  <a:cubicBezTo>
                    <a:pt x="2095766" y="227330"/>
                    <a:pt x="2092564" y="215900"/>
                    <a:pt x="2090162" y="218440"/>
                  </a:cubicBezTo>
                  <a:cubicBezTo>
                    <a:pt x="2084558" y="229870"/>
                    <a:pt x="2095766" y="223520"/>
                    <a:pt x="2096566" y="231140"/>
                  </a:cubicBezTo>
                  <a:cubicBezTo>
                    <a:pt x="2098968" y="231140"/>
                    <a:pt x="2099769" y="214630"/>
                    <a:pt x="2106974" y="217170"/>
                  </a:cubicBezTo>
                  <a:cubicBezTo>
                    <a:pt x="2113378" y="218440"/>
                    <a:pt x="2127788" y="214630"/>
                    <a:pt x="2126187" y="229870"/>
                  </a:cubicBezTo>
                  <a:cubicBezTo>
                    <a:pt x="2131790" y="222250"/>
                    <a:pt x="2137394" y="223520"/>
                    <a:pt x="2141397" y="215900"/>
                  </a:cubicBezTo>
                  <a:cubicBezTo>
                    <a:pt x="2136594" y="213360"/>
                    <a:pt x="2126987" y="209550"/>
                    <a:pt x="2126187" y="199390"/>
                  </a:cubicBezTo>
                  <a:cubicBezTo>
                    <a:pt x="2130990" y="196850"/>
                    <a:pt x="2139796" y="193040"/>
                    <a:pt x="2141397" y="199390"/>
                  </a:cubicBezTo>
                  <a:lnTo>
                    <a:pt x="2137394" y="203200"/>
                  </a:lnTo>
                  <a:cubicBezTo>
                    <a:pt x="2141397" y="199390"/>
                    <a:pt x="2154206" y="204470"/>
                    <a:pt x="2147801" y="189230"/>
                  </a:cubicBezTo>
                  <a:lnTo>
                    <a:pt x="2157408" y="209550"/>
                  </a:lnTo>
                  <a:cubicBezTo>
                    <a:pt x="2160610" y="198120"/>
                    <a:pt x="2170216" y="198120"/>
                    <a:pt x="2178222" y="195580"/>
                  </a:cubicBezTo>
                  <a:cubicBezTo>
                    <a:pt x="2178222" y="210820"/>
                    <a:pt x="2172618" y="228600"/>
                    <a:pt x="2187028" y="232410"/>
                  </a:cubicBezTo>
                  <a:lnTo>
                    <a:pt x="2199836" y="215900"/>
                  </a:lnTo>
                  <a:cubicBezTo>
                    <a:pt x="2206241" y="214630"/>
                    <a:pt x="2207842" y="218440"/>
                    <a:pt x="2207041" y="227330"/>
                  </a:cubicBezTo>
                  <a:cubicBezTo>
                    <a:pt x="2229457" y="236220"/>
                    <a:pt x="2230257" y="184150"/>
                    <a:pt x="2247869" y="198120"/>
                  </a:cubicBezTo>
                  <a:cubicBezTo>
                    <a:pt x="2240664" y="217170"/>
                    <a:pt x="2246268" y="218440"/>
                    <a:pt x="2254273" y="223520"/>
                  </a:cubicBezTo>
                  <a:cubicBezTo>
                    <a:pt x="2254273" y="220980"/>
                    <a:pt x="2255074" y="214630"/>
                    <a:pt x="2258276" y="213360"/>
                  </a:cubicBezTo>
                  <a:cubicBezTo>
                    <a:pt x="2255875" y="204470"/>
                    <a:pt x="2253473" y="226060"/>
                    <a:pt x="2247069" y="213360"/>
                  </a:cubicBezTo>
                  <a:cubicBezTo>
                    <a:pt x="2245467" y="201930"/>
                    <a:pt x="2254273" y="205740"/>
                    <a:pt x="2258276" y="201930"/>
                  </a:cubicBezTo>
                  <a:cubicBezTo>
                    <a:pt x="2274287" y="242570"/>
                    <a:pt x="2311112" y="212090"/>
                    <a:pt x="2336729" y="231140"/>
                  </a:cubicBezTo>
                  <a:cubicBezTo>
                    <a:pt x="2335128" y="208280"/>
                    <a:pt x="2347937" y="224790"/>
                    <a:pt x="2353541" y="215900"/>
                  </a:cubicBezTo>
                  <a:cubicBezTo>
                    <a:pt x="2351940" y="240030"/>
                    <a:pt x="2367951" y="212090"/>
                    <a:pt x="2375155" y="226060"/>
                  </a:cubicBezTo>
                  <a:lnTo>
                    <a:pt x="2371953" y="207010"/>
                  </a:lnTo>
                  <a:cubicBezTo>
                    <a:pt x="2387964" y="220980"/>
                    <a:pt x="2397571" y="171450"/>
                    <a:pt x="2407177" y="199390"/>
                  </a:cubicBezTo>
                  <a:cubicBezTo>
                    <a:pt x="2415983" y="207010"/>
                    <a:pt x="2403975" y="215900"/>
                    <a:pt x="2400773" y="219710"/>
                  </a:cubicBezTo>
                  <a:cubicBezTo>
                    <a:pt x="2412781" y="245110"/>
                    <a:pt x="2433595" y="199390"/>
                    <a:pt x="2443202" y="227330"/>
                  </a:cubicBezTo>
                  <a:cubicBezTo>
                    <a:pt x="2444002" y="218440"/>
                    <a:pt x="2440800" y="203200"/>
                    <a:pt x="2451207" y="194310"/>
                  </a:cubicBezTo>
                  <a:cubicBezTo>
                    <a:pt x="2460013" y="204470"/>
                    <a:pt x="2476824" y="217170"/>
                    <a:pt x="2475223" y="220980"/>
                  </a:cubicBezTo>
                  <a:cubicBezTo>
                    <a:pt x="2482428" y="215900"/>
                    <a:pt x="2484029" y="209550"/>
                    <a:pt x="2492035" y="217170"/>
                  </a:cubicBezTo>
                  <a:cubicBezTo>
                    <a:pt x="2491234" y="223520"/>
                    <a:pt x="2488032" y="223520"/>
                    <a:pt x="2485630" y="227330"/>
                  </a:cubicBezTo>
                  <a:cubicBezTo>
                    <a:pt x="2497638" y="233680"/>
                    <a:pt x="2508046" y="223520"/>
                    <a:pt x="2518453" y="214630"/>
                  </a:cubicBezTo>
                  <a:cubicBezTo>
                    <a:pt x="2524857" y="232410"/>
                    <a:pt x="2546472" y="223520"/>
                    <a:pt x="2560882" y="233680"/>
                  </a:cubicBezTo>
                  <a:cubicBezTo>
                    <a:pt x="2568887" y="212090"/>
                    <a:pt x="2583297" y="242570"/>
                    <a:pt x="2584898" y="214630"/>
                  </a:cubicBezTo>
                  <a:cubicBezTo>
                    <a:pt x="2584898" y="217170"/>
                    <a:pt x="2586499" y="220980"/>
                    <a:pt x="2587299" y="223520"/>
                  </a:cubicBezTo>
                  <a:cubicBezTo>
                    <a:pt x="2592903" y="215900"/>
                    <a:pt x="2596906" y="196850"/>
                    <a:pt x="2603310" y="195580"/>
                  </a:cubicBezTo>
                  <a:lnTo>
                    <a:pt x="2600909" y="214630"/>
                  </a:lnTo>
                  <a:cubicBezTo>
                    <a:pt x="2599307" y="236220"/>
                    <a:pt x="2616920" y="222250"/>
                    <a:pt x="2620922" y="228600"/>
                  </a:cubicBezTo>
                  <a:cubicBezTo>
                    <a:pt x="2616920" y="215900"/>
                    <a:pt x="2628928" y="229870"/>
                    <a:pt x="2629728" y="217170"/>
                  </a:cubicBezTo>
                  <a:lnTo>
                    <a:pt x="2637734" y="210820"/>
                  </a:lnTo>
                  <a:cubicBezTo>
                    <a:pt x="2650542" y="205740"/>
                    <a:pt x="2639335" y="201930"/>
                    <a:pt x="2654545" y="199390"/>
                  </a:cubicBezTo>
                  <a:cubicBezTo>
                    <a:pt x="2663351" y="198120"/>
                    <a:pt x="2657747" y="220980"/>
                    <a:pt x="2654545" y="218440"/>
                  </a:cubicBezTo>
                  <a:cubicBezTo>
                    <a:pt x="2661750" y="228600"/>
                    <a:pt x="2669755" y="222250"/>
                    <a:pt x="2676960" y="218440"/>
                  </a:cubicBezTo>
                  <a:cubicBezTo>
                    <a:pt x="2673758" y="218440"/>
                    <a:pt x="2672957" y="217170"/>
                    <a:pt x="2676160" y="213360"/>
                  </a:cubicBezTo>
                  <a:cubicBezTo>
                    <a:pt x="2676160" y="215900"/>
                    <a:pt x="2676960" y="217170"/>
                    <a:pt x="2677761" y="218440"/>
                  </a:cubicBezTo>
                  <a:cubicBezTo>
                    <a:pt x="2680963" y="217170"/>
                    <a:pt x="2683365" y="215900"/>
                    <a:pt x="2686567" y="215900"/>
                  </a:cubicBezTo>
                  <a:lnTo>
                    <a:pt x="2686567" y="217170"/>
                  </a:lnTo>
                  <a:cubicBezTo>
                    <a:pt x="2690570" y="215900"/>
                    <a:pt x="2694572" y="214630"/>
                    <a:pt x="2697774" y="213360"/>
                  </a:cubicBezTo>
                  <a:cubicBezTo>
                    <a:pt x="2700176" y="212090"/>
                    <a:pt x="2701777" y="210820"/>
                    <a:pt x="2703378" y="210820"/>
                  </a:cubicBezTo>
                  <a:cubicBezTo>
                    <a:pt x="2708181" y="209550"/>
                    <a:pt x="2709783" y="209550"/>
                    <a:pt x="2704979" y="213360"/>
                  </a:cubicBezTo>
                  <a:cubicBezTo>
                    <a:pt x="2704179" y="212090"/>
                    <a:pt x="2704179" y="210820"/>
                    <a:pt x="2703378" y="210820"/>
                  </a:cubicBezTo>
                  <a:cubicBezTo>
                    <a:pt x="2701777" y="210820"/>
                    <a:pt x="2700176" y="212090"/>
                    <a:pt x="2697774" y="213360"/>
                  </a:cubicBezTo>
                  <a:cubicBezTo>
                    <a:pt x="2694572" y="215900"/>
                    <a:pt x="2691370" y="220980"/>
                    <a:pt x="2688968" y="222250"/>
                  </a:cubicBezTo>
                  <a:cubicBezTo>
                    <a:pt x="2691370" y="222250"/>
                    <a:pt x="2693772" y="223520"/>
                    <a:pt x="2695373" y="226060"/>
                  </a:cubicBezTo>
                  <a:lnTo>
                    <a:pt x="2692971" y="240030"/>
                  </a:lnTo>
                  <a:cubicBezTo>
                    <a:pt x="2698575" y="241300"/>
                    <a:pt x="2712985" y="224790"/>
                    <a:pt x="2712985" y="218440"/>
                  </a:cubicBezTo>
                  <a:cubicBezTo>
                    <a:pt x="2733799" y="231140"/>
                    <a:pt x="2769023" y="220980"/>
                    <a:pt x="2783432" y="212090"/>
                  </a:cubicBezTo>
                  <a:cubicBezTo>
                    <a:pt x="2784233" y="210820"/>
                    <a:pt x="2785834" y="209550"/>
                    <a:pt x="2787435" y="209550"/>
                  </a:cubicBezTo>
                  <a:cubicBezTo>
                    <a:pt x="2786635" y="210820"/>
                    <a:pt x="2785034" y="210820"/>
                    <a:pt x="2783432" y="212090"/>
                  </a:cubicBezTo>
                  <a:cubicBezTo>
                    <a:pt x="2781031" y="215900"/>
                    <a:pt x="2780230" y="219710"/>
                    <a:pt x="2783432" y="214630"/>
                  </a:cubicBezTo>
                  <a:cubicBezTo>
                    <a:pt x="2790637" y="212090"/>
                    <a:pt x="2798643" y="199390"/>
                    <a:pt x="2799443" y="208280"/>
                  </a:cubicBezTo>
                  <a:cubicBezTo>
                    <a:pt x="2806648" y="201930"/>
                    <a:pt x="2805848" y="218440"/>
                    <a:pt x="2817055" y="219710"/>
                  </a:cubicBezTo>
                  <a:cubicBezTo>
                    <a:pt x="2817055" y="222250"/>
                    <a:pt x="2817856" y="212090"/>
                    <a:pt x="2817055" y="208280"/>
                  </a:cubicBezTo>
                  <a:cubicBezTo>
                    <a:pt x="2816255" y="208280"/>
                    <a:pt x="2816255" y="207010"/>
                    <a:pt x="2815454" y="207010"/>
                  </a:cubicBezTo>
                  <a:cubicBezTo>
                    <a:pt x="2816255" y="207010"/>
                    <a:pt x="2817055" y="207010"/>
                    <a:pt x="2817055" y="208280"/>
                  </a:cubicBezTo>
                  <a:cubicBezTo>
                    <a:pt x="2835468" y="227330"/>
                    <a:pt x="2857883" y="194310"/>
                    <a:pt x="2879498" y="207010"/>
                  </a:cubicBezTo>
                  <a:lnTo>
                    <a:pt x="2880298" y="207010"/>
                  </a:lnTo>
                  <a:lnTo>
                    <a:pt x="2879498" y="207010"/>
                  </a:lnTo>
                  <a:cubicBezTo>
                    <a:pt x="2877897" y="208280"/>
                    <a:pt x="2875495" y="215900"/>
                    <a:pt x="2873093" y="220980"/>
                  </a:cubicBezTo>
                  <a:cubicBezTo>
                    <a:pt x="2889905" y="213360"/>
                    <a:pt x="2905915" y="208280"/>
                    <a:pt x="2921126" y="190500"/>
                  </a:cubicBezTo>
                  <a:cubicBezTo>
                    <a:pt x="2919525" y="196850"/>
                    <a:pt x="2920325" y="203200"/>
                    <a:pt x="2916323" y="207010"/>
                  </a:cubicBezTo>
                  <a:cubicBezTo>
                    <a:pt x="2928331" y="207010"/>
                    <a:pt x="2941940" y="203200"/>
                    <a:pt x="2947544" y="189230"/>
                  </a:cubicBezTo>
                  <a:cubicBezTo>
                    <a:pt x="2939538" y="182880"/>
                    <a:pt x="2946743" y="196850"/>
                    <a:pt x="2941940" y="196850"/>
                  </a:cubicBezTo>
                  <a:cubicBezTo>
                    <a:pt x="2933134" y="184150"/>
                    <a:pt x="2948344" y="170180"/>
                    <a:pt x="2956350" y="173990"/>
                  </a:cubicBezTo>
                  <a:lnTo>
                    <a:pt x="2956350" y="176530"/>
                  </a:lnTo>
                  <a:cubicBezTo>
                    <a:pt x="2968358" y="176530"/>
                    <a:pt x="2968358" y="167640"/>
                    <a:pt x="2980366" y="167640"/>
                  </a:cubicBezTo>
                  <a:cubicBezTo>
                    <a:pt x="2987571" y="175260"/>
                    <a:pt x="2973962" y="171450"/>
                    <a:pt x="2977164" y="180340"/>
                  </a:cubicBezTo>
                  <a:cubicBezTo>
                    <a:pt x="2979565" y="203200"/>
                    <a:pt x="3003582" y="195580"/>
                    <a:pt x="3005983" y="198120"/>
                  </a:cubicBezTo>
                  <a:cubicBezTo>
                    <a:pt x="3009186" y="193040"/>
                    <a:pt x="3013188" y="189230"/>
                    <a:pt x="3012388" y="182880"/>
                  </a:cubicBezTo>
                  <a:cubicBezTo>
                    <a:pt x="3021194" y="176530"/>
                    <a:pt x="3016391" y="196850"/>
                    <a:pt x="3022795" y="195580"/>
                  </a:cubicBezTo>
                  <a:lnTo>
                    <a:pt x="3047612" y="152400"/>
                  </a:lnTo>
                  <a:cubicBezTo>
                    <a:pt x="3047612" y="151130"/>
                    <a:pt x="3048412" y="149860"/>
                    <a:pt x="3049213" y="149860"/>
                  </a:cubicBezTo>
                  <a:lnTo>
                    <a:pt x="3047612" y="152400"/>
                  </a:lnTo>
                  <a:cubicBezTo>
                    <a:pt x="3046811" y="158750"/>
                    <a:pt x="3055617" y="171450"/>
                    <a:pt x="3048412" y="180340"/>
                  </a:cubicBezTo>
                  <a:cubicBezTo>
                    <a:pt x="3067625" y="177800"/>
                    <a:pt x="3078032" y="149860"/>
                    <a:pt x="3090040" y="135890"/>
                  </a:cubicBezTo>
                  <a:cubicBezTo>
                    <a:pt x="3095644" y="139700"/>
                    <a:pt x="3114057" y="130810"/>
                    <a:pt x="3120461" y="129540"/>
                  </a:cubicBezTo>
                  <a:cubicBezTo>
                    <a:pt x="3123663" y="142240"/>
                    <a:pt x="3114857" y="128270"/>
                    <a:pt x="3113256" y="138430"/>
                  </a:cubicBezTo>
                  <a:lnTo>
                    <a:pt x="3122863" y="152400"/>
                  </a:lnTo>
                  <a:cubicBezTo>
                    <a:pt x="3110054" y="154940"/>
                    <a:pt x="3124464" y="173990"/>
                    <a:pt x="3117259" y="182880"/>
                  </a:cubicBezTo>
                  <a:cubicBezTo>
                    <a:pt x="3127666" y="175260"/>
                    <a:pt x="3151682" y="184150"/>
                    <a:pt x="3166893" y="187960"/>
                  </a:cubicBezTo>
                  <a:cubicBezTo>
                    <a:pt x="3156486" y="161290"/>
                    <a:pt x="3187707" y="175260"/>
                    <a:pt x="3186906" y="151130"/>
                  </a:cubicBezTo>
                  <a:cubicBezTo>
                    <a:pt x="3204518" y="147320"/>
                    <a:pt x="3195712" y="170180"/>
                    <a:pt x="3202917" y="175260"/>
                  </a:cubicBezTo>
                  <a:cubicBezTo>
                    <a:pt x="3221330" y="166370"/>
                    <a:pt x="3238942" y="172720"/>
                    <a:pt x="3255753" y="170180"/>
                  </a:cubicBezTo>
                  <a:cubicBezTo>
                    <a:pt x="3255753" y="170180"/>
                    <a:pt x="3255753" y="172720"/>
                    <a:pt x="3254952" y="175260"/>
                  </a:cubicBezTo>
                  <a:cubicBezTo>
                    <a:pt x="3270163" y="167640"/>
                    <a:pt x="3295780" y="175260"/>
                    <a:pt x="3310990" y="153670"/>
                  </a:cubicBezTo>
                  <a:cubicBezTo>
                    <a:pt x="3310190" y="158750"/>
                    <a:pt x="3311791" y="162560"/>
                    <a:pt x="3307788" y="166370"/>
                  </a:cubicBezTo>
                  <a:cubicBezTo>
                    <a:pt x="3324600" y="175260"/>
                    <a:pt x="3310990" y="135890"/>
                    <a:pt x="3330204" y="149860"/>
                  </a:cubicBezTo>
                  <a:lnTo>
                    <a:pt x="3325400" y="161290"/>
                  </a:lnTo>
                  <a:cubicBezTo>
                    <a:pt x="3337408" y="149860"/>
                    <a:pt x="3348616" y="171450"/>
                    <a:pt x="3362225" y="153670"/>
                  </a:cubicBezTo>
                  <a:cubicBezTo>
                    <a:pt x="3363026" y="160020"/>
                    <a:pt x="3359823" y="162560"/>
                    <a:pt x="3357422" y="165100"/>
                  </a:cubicBezTo>
                  <a:cubicBezTo>
                    <a:pt x="3370231" y="160020"/>
                    <a:pt x="3383840" y="162560"/>
                    <a:pt x="3394247" y="146050"/>
                  </a:cubicBezTo>
                  <a:cubicBezTo>
                    <a:pt x="3395848" y="153670"/>
                    <a:pt x="3394247" y="160020"/>
                    <a:pt x="3389444" y="165100"/>
                  </a:cubicBezTo>
                  <a:cubicBezTo>
                    <a:pt x="3401452" y="173990"/>
                    <a:pt x="3403053" y="143510"/>
                    <a:pt x="3414260" y="152400"/>
                  </a:cubicBezTo>
                  <a:cubicBezTo>
                    <a:pt x="3417463" y="153670"/>
                    <a:pt x="3423867" y="163830"/>
                    <a:pt x="3421465" y="163830"/>
                  </a:cubicBezTo>
                  <a:cubicBezTo>
                    <a:pt x="3427069" y="153670"/>
                    <a:pt x="3443881" y="153670"/>
                    <a:pt x="3450285" y="149860"/>
                  </a:cubicBezTo>
                  <a:cubicBezTo>
                    <a:pt x="3451886" y="157480"/>
                    <a:pt x="3456689" y="160020"/>
                    <a:pt x="3463094" y="167640"/>
                  </a:cubicBezTo>
                  <a:cubicBezTo>
                    <a:pt x="3517530" y="167640"/>
                    <a:pt x="3573569" y="170180"/>
                    <a:pt x="3628006" y="157480"/>
                  </a:cubicBezTo>
                  <a:cubicBezTo>
                    <a:pt x="3638966" y="156210"/>
                    <a:pt x="3651666" y="153670"/>
                    <a:pt x="3663096" y="151130"/>
                  </a:cubicBezTo>
                  <a:cubicBezTo>
                    <a:pt x="3679606" y="175260"/>
                    <a:pt x="3640236" y="166370"/>
                    <a:pt x="3650396" y="181610"/>
                  </a:cubicBezTo>
                  <a:cubicBezTo>
                    <a:pt x="3649126" y="161290"/>
                    <a:pt x="3666906" y="175260"/>
                    <a:pt x="3696116" y="168910"/>
                  </a:cubicBezTo>
                  <a:lnTo>
                    <a:pt x="3697386" y="171450"/>
                  </a:lnTo>
                  <a:cubicBezTo>
                    <a:pt x="3710086" y="167640"/>
                    <a:pt x="3717706" y="180340"/>
                    <a:pt x="3730406" y="173990"/>
                  </a:cubicBezTo>
                  <a:lnTo>
                    <a:pt x="3730406" y="168910"/>
                  </a:lnTo>
                  <a:cubicBezTo>
                    <a:pt x="3744376" y="156210"/>
                    <a:pt x="3762156" y="195580"/>
                    <a:pt x="3769776" y="168910"/>
                  </a:cubicBezTo>
                  <a:lnTo>
                    <a:pt x="3781206" y="182880"/>
                  </a:lnTo>
                  <a:cubicBezTo>
                    <a:pt x="3795176" y="160020"/>
                    <a:pt x="3804066" y="190500"/>
                    <a:pt x="3821846" y="170180"/>
                  </a:cubicBezTo>
                  <a:lnTo>
                    <a:pt x="3819306" y="173990"/>
                  </a:lnTo>
                  <a:cubicBezTo>
                    <a:pt x="3843436" y="184150"/>
                    <a:pt x="3868836" y="148590"/>
                    <a:pt x="3877726" y="167640"/>
                  </a:cubicBezTo>
                  <a:cubicBezTo>
                    <a:pt x="3898046" y="163830"/>
                    <a:pt x="3920906" y="160020"/>
                    <a:pt x="3924716" y="140970"/>
                  </a:cubicBezTo>
                  <a:cubicBezTo>
                    <a:pt x="3929796" y="147320"/>
                    <a:pt x="3925986" y="158750"/>
                    <a:pt x="3923446" y="165100"/>
                  </a:cubicBezTo>
                  <a:cubicBezTo>
                    <a:pt x="3999646" y="156210"/>
                    <a:pt x="4083466" y="160020"/>
                    <a:pt x="4150776" y="135890"/>
                  </a:cubicBezTo>
                  <a:cubicBezTo>
                    <a:pt x="4154586" y="139700"/>
                    <a:pt x="4149506" y="142240"/>
                    <a:pt x="4148236" y="147320"/>
                  </a:cubicBezTo>
                  <a:cubicBezTo>
                    <a:pt x="4190146" y="125730"/>
                    <a:pt x="4234596" y="170180"/>
                    <a:pt x="4265076" y="129540"/>
                  </a:cubicBezTo>
                  <a:lnTo>
                    <a:pt x="4276506" y="113030"/>
                  </a:lnTo>
                  <a:cubicBezTo>
                    <a:pt x="4286666" y="119380"/>
                    <a:pt x="4285396" y="132080"/>
                    <a:pt x="4293016" y="137160"/>
                  </a:cubicBezTo>
                  <a:cubicBezTo>
                    <a:pt x="4300636" y="125730"/>
                    <a:pt x="4331116" y="134620"/>
                    <a:pt x="4336196" y="119380"/>
                  </a:cubicBezTo>
                  <a:cubicBezTo>
                    <a:pt x="4341276" y="125730"/>
                    <a:pt x="4334926" y="128270"/>
                    <a:pt x="4334926" y="133350"/>
                  </a:cubicBezTo>
                  <a:cubicBezTo>
                    <a:pt x="4353976" y="137160"/>
                    <a:pt x="4376836" y="111760"/>
                    <a:pt x="4394616" y="116840"/>
                  </a:cubicBezTo>
                  <a:lnTo>
                    <a:pt x="4388266" y="124460"/>
                  </a:lnTo>
                  <a:cubicBezTo>
                    <a:pt x="4484786" y="153670"/>
                    <a:pt x="4607976" y="176530"/>
                    <a:pt x="4687986" y="138430"/>
                  </a:cubicBezTo>
                  <a:cubicBezTo>
                    <a:pt x="4709576" y="132080"/>
                    <a:pt x="4698146" y="160020"/>
                    <a:pt x="4707036" y="158750"/>
                  </a:cubicBezTo>
                  <a:cubicBezTo>
                    <a:pt x="4788316" y="128270"/>
                    <a:pt x="4886106" y="176530"/>
                    <a:pt x="4961036" y="128270"/>
                  </a:cubicBezTo>
                  <a:cubicBezTo>
                    <a:pt x="5019456" y="115570"/>
                    <a:pt x="5037236" y="62230"/>
                    <a:pt x="5037236" y="62230"/>
                  </a:cubicBezTo>
                  <a:cubicBezTo>
                    <a:pt x="4898806" y="83820"/>
                    <a:pt x="4774346" y="60960"/>
                    <a:pt x="4634646" y="33020"/>
                  </a:cubicBezTo>
                  <a:close/>
                </a:path>
              </a:pathLst>
            </a:custGeom>
            <a:solidFill>
              <a:srgbClr val="F6EEE3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3159541" y="1069649"/>
            <a:ext cx="4360286" cy="244176"/>
            <a:chOff x="0" y="0"/>
            <a:chExt cx="6350000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21590"/>
              <a:ext cx="6217920" cy="293370"/>
            </a:xfrm>
            <a:custGeom>
              <a:avLst/>
              <a:gdLst/>
              <a:ahLst/>
              <a:cxnLst/>
              <a:rect l="l" t="t" r="r" b="b"/>
              <a:pathLst>
                <a:path w="6217920" h="293370">
                  <a:moveTo>
                    <a:pt x="5815330" y="33020"/>
                  </a:moveTo>
                  <a:cubicBezTo>
                    <a:pt x="5768340" y="36830"/>
                    <a:pt x="5707380" y="45720"/>
                    <a:pt x="5664200" y="36830"/>
                  </a:cubicBezTo>
                  <a:cubicBezTo>
                    <a:pt x="5482590" y="41910"/>
                    <a:pt x="5300980" y="0"/>
                    <a:pt x="5115560" y="17780"/>
                  </a:cubicBezTo>
                  <a:cubicBezTo>
                    <a:pt x="5125720" y="24130"/>
                    <a:pt x="5115560" y="34290"/>
                    <a:pt x="5105400" y="38100"/>
                  </a:cubicBezTo>
                  <a:lnTo>
                    <a:pt x="5102860" y="31750"/>
                  </a:lnTo>
                  <a:lnTo>
                    <a:pt x="5088890" y="44450"/>
                  </a:lnTo>
                  <a:cubicBezTo>
                    <a:pt x="5074920" y="45720"/>
                    <a:pt x="5081270" y="29210"/>
                    <a:pt x="5092700" y="26670"/>
                  </a:cubicBezTo>
                  <a:cubicBezTo>
                    <a:pt x="5019040" y="26670"/>
                    <a:pt x="4953000" y="33020"/>
                    <a:pt x="4880610" y="29210"/>
                  </a:cubicBezTo>
                  <a:cubicBezTo>
                    <a:pt x="4875530" y="49530"/>
                    <a:pt x="4843780" y="30480"/>
                    <a:pt x="4841240" y="50800"/>
                  </a:cubicBezTo>
                  <a:cubicBezTo>
                    <a:pt x="4837430" y="46990"/>
                    <a:pt x="4841240" y="45720"/>
                    <a:pt x="4842510" y="41910"/>
                  </a:cubicBezTo>
                  <a:cubicBezTo>
                    <a:pt x="4828540" y="44450"/>
                    <a:pt x="4818380" y="46990"/>
                    <a:pt x="4809490" y="48260"/>
                  </a:cubicBezTo>
                  <a:cubicBezTo>
                    <a:pt x="4787900" y="50800"/>
                    <a:pt x="4776470" y="45720"/>
                    <a:pt x="4743450" y="27940"/>
                  </a:cubicBezTo>
                  <a:cubicBezTo>
                    <a:pt x="4549140" y="11430"/>
                    <a:pt x="4362450" y="25400"/>
                    <a:pt x="4171950" y="19050"/>
                  </a:cubicBezTo>
                  <a:cubicBezTo>
                    <a:pt x="3978910" y="22860"/>
                    <a:pt x="3788410" y="40640"/>
                    <a:pt x="3590290" y="45720"/>
                  </a:cubicBezTo>
                  <a:cubicBezTo>
                    <a:pt x="3559810" y="77470"/>
                    <a:pt x="3517900" y="62230"/>
                    <a:pt x="3482340" y="90170"/>
                  </a:cubicBezTo>
                  <a:lnTo>
                    <a:pt x="3484880" y="80010"/>
                  </a:lnTo>
                  <a:cubicBezTo>
                    <a:pt x="3454400" y="93980"/>
                    <a:pt x="3446780" y="77470"/>
                    <a:pt x="3407410" y="66040"/>
                  </a:cubicBezTo>
                  <a:cubicBezTo>
                    <a:pt x="3407410" y="77470"/>
                    <a:pt x="3392170" y="68580"/>
                    <a:pt x="3398520" y="87630"/>
                  </a:cubicBezTo>
                  <a:cubicBezTo>
                    <a:pt x="3384550" y="102870"/>
                    <a:pt x="3374390" y="60960"/>
                    <a:pt x="3355340" y="69850"/>
                  </a:cubicBezTo>
                  <a:cubicBezTo>
                    <a:pt x="3354070" y="63500"/>
                    <a:pt x="3355340" y="81280"/>
                    <a:pt x="3351530" y="74930"/>
                  </a:cubicBezTo>
                  <a:cubicBezTo>
                    <a:pt x="3302000" y="97790"/>
                    <a:pt x="3361690" y="64770"/>
                    <a:pt x="3296920" y="46990"/>
                  </a:cubicBezTo>
                  <a:cubicBezTo>
                    <a:pt x="3208020" y="53340"/>
                    <a:pt x="3117850" y="72390"/>
                    <a:pt x="3032760" y="60960"/>
                  </a:cubicBezTo>
                  <a:cubicBezTo>
                    <a:pt x="3037840" y="59690"/>
                    <a:pt x="3040380" y="74930"/>
                    <a:pt x="3031490" y="74930"/>
                  </a:cubicBezTo>
                  <a:cubicBezTo>
                    <a:pt x="3022600" y="44450"/>
                    <a:pt x="3002280" y="82550"/>
                    <a:pt x="2987040" y="71120"/>
                  </a:cubicBezTo>
                  <a:cubicBezTo>
                    <a:pt x="2988310" y="64770"/>
                    <a:pt x="2995930" y="63500"/>
                    <a:pt x="2999740" y="59690"/>
                  </a:cubicBezTo>
                  <a:cubicBezTo>
                    <a:pt x="2961640" y="46990"/>
                    <a:pt x="2928620" y="66040"/>
                    <a:pt x="2893060" y="53340"/>
                  </a:cubicBezTo>
                  <a:cubicBezTo>
                    <a:pt x="2858770" y="66040"/>
                    <a:pt x="2816860" y="39370"/>
                    <a:pt x="2794000" y="54610"/>
                  </a:cubicBezTo>
                  <a:cubicBezTo>
                    <a:pt x="2799080" y="43180"/>
                    <a:pt x="2778760" y="45720"/>
                    <a:pt x="2771140" y="39370"/>
                  </a:cubicBezTo>
                  <a:cubicBezTo>
                    <a:pt x="2745740" y="74930"/>
                    <a:pt x="2702560" y="26670"/>
                    <a:pt x="2672080" y="50800"/>
                  </a:cubicBezTo>
                  <a:lnTo>
                    <a:pt x="2673350" y="44450"/>
                  </a:lnTo>
                  <a:cubicBezTo>
                    <a:pt x="2578100" y="46990"/>
                    <a:pt x="2475230" y="39370"/>
                    <a:pt x="2377440" y="55880"/>
                  </a:cubicBezTo>
                  <a:cubicBezTo>
                    <a:pt x="2321560" y="59690"/>
                    <a:pt x="2259330" y="27940"/>
                    <a:pt x="2198370" y="43180"/>
                  </a:cubicBezTo>
                  <a:cubicBezTo>
                    <a:pt x="2186940" y="48260"/>
                    <a:pt x="2195830" y="55880"/>
                    <a:pt x="2186940" y="58420"/>
                  </a:cubicBezTo>
                  <a:cubicBezTo>
                    <a:pt x="2171700" y="57150"/>
                    <a:pt x="2186940" y="46990"/>
                    <a:pt x="2180590" y="43180"/>
                  </a:cubicBezTo>
                  <a:cubicBezTo>
                    <a:pt x="2150110" y="57150"/>
                    <a:pt x="2110740" y="40640"/>
                    <a:pt x="2072640" y="40640"/>
                  </a:cubicBezTo>
                  <a:cubicBezTo>
                    <a:pt x="2067560" y="45720"/>
                    <a:pt x="2057400" y="48260"/>
                    <a:pt x="2061210" y="55880"/>
                  </a:cubicBezTo>
                  <a:cubicBezTo>
                    <a:pt x="2019300" y="31750"/>
                    <a:pt x="1962150" y="64770"/>
                    <a:pt x="1918970" y="45720"/>
                  </a:cubicBezTo>
                  <a:cubicBezTo>
                    <a:pt x="1934210" y="76200"/>
                    <a:pt x="1893570" y="62230"/>
                    <a:pt x="1878330" y="69850"/>
                  </a:cubicBezTo>
                  <a:cubicBezTo>
                    <a:pt x="1869440" y="68580"/>
                    <a:pt x="1869440" y="60960"/>
                    <a:pt x="1871980" y="54610"/>
                  </a:cubicBezTo>
                  <a:cubicBezTo>
                    <a:pt x="1840230" y="58420"/>
                    <a:pt x="1823720" y="59690"/>
                    <a:pt x="1784350" y="50800"/>
                  </a:cubicBezTo>
                  <a:cubicBezTo>
                    <a:pt x="1766570" y="54610"/>
                    <a:pt x="1761490" y="71120"/>
                    <a:pt x="1739900" y="66040"/>
                  </a:cubicBezTo>
                  <a:cubicBezTo>
                    <a:pt x="1727200" y="44450"/>
                    <a:pt x="1695450" y="64770"/>
                    <a:pt x="1675130" y="57150"/>
                  </a:cubicBezTo>
                  <a:cubicBezTo>
                    <a:pt x="1680210" y="74930"/>
                    <a:pt x="1653540" y="90170"/>
                    <a:pt x="1633220" y="82550"/>
                  </a:cubicBezTo>
                  <a:lnTo>
                    <a:pt x="1639570" y="57150"/>
                  </a:lnTo>
                  <a:cubicBezTo>
                    <a:pt x="1631950" y="58420"/>
                    <a:pt x="1624330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9250" y="237490"/>
                    <a:pt x="1638300" y="238760"/>
                    <a:pt x="1667510" y="250190"/>
                  </a:cubicBezTo>
                  <a:cubicBezTo>
                    <a:pt x="1654810" y="245110"/>
                    <a:pt x="1667510" y="233680"/>
                    <a:pt x="1673860" y="232410"/>
                  </a:cubicBezTo>
                  <a:lnTo>
                    <a:pt x="1687830" y="250190"/>
                  </a:lnTo>
                  <a:cubicBezTo>
                    <a:pt x="1704340" y="260350"/>
                    <a:pt x="1727200" y="243840"/>
                    <a:pt x="1742440" y="233680"/>
                  </a:cubicBezTo>
                  <a:cubicBezTo>
                    <a:pt x="1744980" y="237490"/>
                    <a:pt x="1746250" y="242570"/>
                    <a:pt x="1746250" y="246380"/>
                  </a:cubicBezTo>
                  <a:cubicBezTo>
                    <a:pt x="1761490" y="257810"/>
                    <a:pt x="1761490" y="236220"/>
                    <a:pt x="1767840" y="232410"/>
                  </a:cubicBezTo>
                  <a:lnTo>
                    <a:pt x="1778000" y="245110"/>
                  </a:lnTo>
                  <a:lnTo>
                    <a:pt x="1780540" y="232410"/>
                  </a:lnTo>
                  <a:cubicBezTo>
                    <a:pt x="1795780" y="224790"/>
                    <a:pt x="1816100" y="228600"/>
                    <a:pt x="1813560" y="248920"/>
                  </a:cubicBezTo>
                  <a:cubicBezTo>
                    <a:pt x="1819910" y="245110"/>
                    <a:pt x="1824990" y="241300"/>
                    <a:pt x="1817370" y="234950"/>
                  </a:cubicBezTo>
                  <a:cubicBezTo>
                    <a:pt x="1832610" y="246380"/>
                    <a:pt x="1873250" y="246380"/>
                    <a:pt x="1899920" y="240030"/>
                  </a:cubicBezTo>
                  <a:cubicBezTo>
                    <a:pt x="1887220" y="234950"/>
                    <a:pt x="1888490" y="228600"/>
                    <a:pt x="1887220" y="215900"/>
                  </a:cubicBezTo>
                  <a:cubicBezTo>
                    <a:pt x="1901190" y="194310"/>
                    <a:pt x="1902460" y="219710"/>
                    <a:pt x="1913890" y="207010"/>
                  </a:cubicBezTo>
                  <a:cubicBezTo>
                    <a:pt x="1913890" y="214630"/>
                    <a:pt x="1926590" y="223520"/>
                    <a:pt x="1913890" y="228600"/>
                  </a:cubicBezTo>
                  <a:cubicBezTo>
                    <a:pt x="1949450" y="256540"/>
                    <a:pt x="2000250" y="233680"/>
                    <a:pt x="2045970" y="240030"/>
                  </a:cubicBezTo>
                  <a:cubicBezTo>
                    <a:pt x="2054860" y="236220"/>
                    <a:pt x="2052320" y="233680"/>
                    <a:pt x="2056130" y="227330"/>
                  </a:cubicBezTo>
                  <a:cubicBezTo>
                    <a:pt x="2085340" y="248920"/>
                    <a:pt x="2119630" y="226060"/>
                    <a:pt x="2150110" y="236220"/>
                  </a:cubicBezTo>
                  <a:cubicBezTo>
                    <a:pt x="2143760" y="227330"/>
                    <a:pt x="2152650" y="201930"/>
                    <a:pt x="2170430" y="200660"/>
                  </a:cubicBezTo>
                  <a:cubicBezTo>
                    <a:pt x="2189480" y="182880"/>
                    <a:pt x="2178050" y="226060"/>
                    <a:pt x="2194560" y="236220"/>
                  </a:cubicBezTo>
                  <a:cubicBezTo>
                    <a:pt x="2203450" y="227330"/>
                    <a:pt x="2218690" y="226060"/>
                    <a:pt x="2225040" y="227330"/>
                  </a:cubicBezTo>
                  <a:lnTo>
                    <a:pt x="2225040" y="229870"/>
                  </a:lnTo>
                  <a:cubicBezTo>
                    <a:pt x="2235200" y="219710"/>
                    <a:pt x="2251710" y="214630"/>
                    <a:pt x="2264410" y="223520"/>
                  </a:cubicBezTo>
                  <a:lnTo>
                    <a:pt x="2261870" y="224790"/>
                  </a:lnTo>
                  <a:cubicBezTo>
                    <a:pt x="2272030" y="226060"/>
                    <a:pt x="2283460" y="237490"/>
                    <a:pt x="2293620" y="236220"/>
                  </a:cubicBezTo>
                  <a:cubicBezTo>
                    <a:pt x="2298700" y="219710"/>
                    <a:pt x="2324100" y="229870"/>
                    <a:pt x="2330450" y="214630"/>
                  </a:cubicBezTo>
                  <a:cubicBezTo>
                    <a:pt x="2331720" y="215900"/>
                    <a:pt x="2330450" y="217170"/>
                    <a:pt x="2332990" y="220980"/>
                  </a:cubicBezTo>
                  <a:lnTo>
                    <a:pt x="2334260" y="207010"/>
                  </a:lnTo>
                  <a:lnTo>
                    <a:pt x="2354580" y="214630"/>
                  </a:lnTo>
                  <a:cubicBezTo>
                    <a:pt x="2349500" y="219710"/>
                    <a:pt x="2349500" y="226060"/>
                    <a:pt x="2343150" y="229870"/>
                  </a:cubicBezTo>
                  <a:cubicBezTo>
                    <a:pt x="2366010" y="240030"/>
                    <a:pt x="2350770" y="217170"/>
                    <a:pt x="2362200" y="209550"/>
                  </a:cubicBezTo>
                  <a:cubicBezTo>
                    <a:pt x="2377440" y="199390"/>
                    <a:pt x="2377440" y="213360"/>
                    <a:pt x="2383790" y="219710"/>
                  </a:cubicBezTo>
                  <a:cubicBezTo>
                    <a:pt x="2377440" y="227330"/>
                    <a:pt x="2372360" y="215900"/>
                    <a:pt x="2368550" y="218440"/>
                  </a:cubicBezTo>
                  <a:cubicBezTo>
                    <a:pt x="2359660" y="229870"/>
                    <a:pt x="2377440" y="223520"/>
                    <a:pt x="2378710" y="231140"/>
                  </a:cubicBezTo>
                  <a:cubicBezTo>
                    <a:pt x="2382520" y="231140"/>
                    <a:pt x="2383790" y="214630"/>
                    <a:pt x="2395220" y="217170"/>
                  </a:cubicBezTo>
                  <a:cubicBezTo>
                    <a:pt x="2405380" y="218440"/>
                    <a:pt x="2428240" y="214630"/>
                    <a:pt x="2425700" y="229870"/>
                  </a:cubicBezTo>
                  <a:cubicBezTo>
                    <a:pt x="2434590" y="222250"/>
                    <a:pt x="2443480" y="223520"/>
                    <a:pt x="2449830" y="215900"/>
                  </a:cubicBezTo>
                  <a:cubicBezTo>
                    <a:pt x="2442210" y="213360"/>
                    <a:pt x="2426970" y="209550"/>
                    <a:pt x="2425700" y="199390"/>
                  </a:cubicBezTo>
                  <a:cubicBezTo>
                    <a:pt x="2433320" y="196850"/>
                    <a:pt x="2447290" y="193040"/>
                    <a:pt x="2449830" y="199390"/>
                  </a:cubicBezTo>
                  <a:lnTo>
                    <a:pt x="2443480" y="203200"/>
                  </a:lnTo>
                  <a:cubicBezTo>
                    <a:pt x="2449830" y="199390"/>
                    <a:pt x="2470150" y="204470"/>
                    <a:pt x="2459990" y="189230"/>
                  </a:cubicBezTo>
                  <a:lnTo>
                    <a:pt x="2475230" y="209550"/>
                  </a:lnTo>
                  <a:cubicBezTo>
                    <a:pt x="2480310" y="198120"/>
                    <a:pt x="2495550" y="198120"/>
                    <a:pt x="2508250" y="195580"/>
                  </a:cubicBezTo>
                  <a:cubicBezTo>
                    <a:pt x="2508250" y="210820"/>
                    <a:pt x="2499360" y="228600"/>
                    <a:pt x="2522220" y="232410"/>
                  </a:cubicBezTo>
                  <a:lnTo>
                    <a:pt x="2542540" y="215900"/>
                  </a:lnTo>
                  <a:cubicBezTo>
                    <a:pt x="2552700" y="214630"/>
                    <a:pt x="2555240" y="218440"/>
                    <a:pt x="2553970" y="227330"/>
                  </a:cubicBezTo>
                  <a:cubicBezTo>
                    <a:pt x="2589530" y="236220"/>
                    <a:pt x="2590800" y="184150"/>
                    <a:pt x="2618740" y="198120"/>
                  </a:cubicBezTo>
                  <a:cubicBezTo>
                    <a:pt x="2607310" y="217170"/>
                    <a:pt x="2616200" y="218440"/>
                    <a:pt x="2628900" y="223520"/>
                  </a:cubicBezTo>
                  <a:cubicBezTo>
                    <a:pt x="2628900" y="220980"/>
                    <a:pt x="2630170" y="214630"/>
                    <a:pt x="2635250" y="213360"/>
                  </a:cubicBezTo>
                  <a:cubicBezTo>
                    <a:pt x="2631440" y="204470"/>
                    <a:pt x="2627630" y="226060"/>
                    <a:pt x="2617470" y="213360"/>
                  </a:cubicBezTo>
                  <a:cubicBezTo>
                    <a:pt x="2614930" y="201930"/>
                    <a:pt x="2628900" y="205740"/>
                    <a:pt x="2635250" y="201930"/>
                  </a:cubicBezTo>
                  <a:cubicBezTo>
                    <a:pt x="2660650" y="242570"/>
                    <a:pt x="2719070" y="212090"/>
                    <a:pt x="2759710" y="231140"/>
                  </a:cubicBezTo>
                  <a:cubicBezTo>
                    <a:pt x="2757170" y="208280"/>
                    <a:pt x="2777490" y="224790"/>
                    <a:pt x="2786380" y="215900"/>
                  </a:cubicBezTo>
                  <a:cubicBezTo>
                    <a:pt x="2783840" y="240030"/>
                    <a:pt x="2809240" y="212090"/>
                    <a:pt x="2820670" y="226060"/>
                  </a:cubicBezTo>
                  <a:lnTo>
                    <a:pt x="2815590" y="207010"/>
                  </a:lnTo>
                  <a:cubicBezTo>
                    <a:pt x="2840990" y="220980"/>
                    <a:pt x="2856230" y="171450"/>
                    <a:pt x="2871470" y="199390"/>
                  </a:cubicBezTo>
                  <a:cubicBezTo>
                    <a:pt x="2885440" y="207010"/>
                    <a:pt x="2866390" y="215900"/>
                    <a:pt x="2861310" y="219710"/>
                  </a:cubicBezTo>
                  <a:cubicBezTo>
                    <a:pt x="2880360" y="245110"/>
                    <a:pt x="2913380" y="199390"/>
                    <a:pt x="2928620" y="227330"/>
                  </a:cubicBezTo>
                  <a:cubicBezTo>
                    <a:pt x="2929890" y="218440"/>
                    <a:pt x="2924810" y="203200"/>
                    <a:pt x="2941320" y="194310"/>
                  </a:cubicBezTo>
                  <a:cubicBezTo>
                    <a:pt x="2955290" y="204470"/>
                    <a:pt x="2981960" y="217170"/>
                    <a:pt x="2979420" y="220980"/>
                  </a:cubicBezTo>
                  <a:cubicBezTo>
                    <a:pt x="2990850" y="215900"/>
                    <a:pt x="2993390" y="209550"/>
                    <a:pt x="3006090" y="217170"/>
                  </a:cubicBezTo>
                  <a:cubicBezTo>
                    <a:pt x="3004820" y="223520"/>
                    <a:pt x="2999740" y="223520"/>
                    <a:pt x="2995930" y="227330"/>
                  </a:cubicBezTo>
                  <a:cubicBezTo>
                    <a:pt x="3014980" y="233680"/>
                    <a:pt x="3031490" y="223520"/>
                    <a:pt x="3048000" y="214630"/>
                  </a:cubicBezTo>
                  <a:cubicBezTo>
                    <a:pt x="3058160" y="232410"/>
                    <a:pt x="3092450" y="223520"/>
                    <a:pt x="3115310" y="233680"/>
                  </a:cubicBezTo>
                  <a:cubicBezTo>
                    <a:pt x="3128010" y="212090"/>
                    <a:pt x="3150870" y="242570"/>
                    <a:pt x="3153410" y="214630"/>
                  </a:cubicBezTo>
                  <a:cubicBezTo>
                    <a:pt x="3153410" y="217170"/>
                    <a:pt x="3155950" y="220980"/>
                    <a:pt x="3157220" y="223520"/>
                  </a:cubicBezTo>
                  <a:cubicBezTo>
                    <a:pt x="3166110" y="215900"/>
                    <a:pt x="3172460" y="196850"/>
                    <a:pt x="3182620" y="195580"/>
                  </a:cubicBezTo>
                  <a:lnTo>
                    <a:pt x="3178810" y="214630"/>
                  </a:lnTo>
                  <a:cubicBezTo>
                    <a:pt x="3176270" y="236220"/>
                    <a:pt x="3204210" y="222250"/>
                    <a:pt x="3210560" y="228600"/>
                  </a:cubicBezTo>
                  <a:cubicBezTo>
                    <a:pt x="3204210" y="215900"/>
                    <a:pt x="3223260" y="229870"/>
                    <a:pt x="3224530" y="217170"/>
                  </a:cubicBezTo>
                  <a:lnTo>
                    <a:pt x="3237230" y="210820"/>
                  </a:lnTo>
                  <a:cubicBezTo>
                    <a:pt x="3257550" y="205740"/>
                    <a:pt x="3239770" y="201930"/>
                    <a:pt x="3263900" y="199390"/>
                  </a:cubicBezTo>
                  <a:cubicBezTo>
                    <a:pt x="3277870" y="198120"/>
                    <a:pt x="3268980" y="220980"/>
                    <a:pt x="3263900" y="218440"/>
                  </a:cubicBezTo>
                  <a:cubicBezTo>
                    <a:pt x="3275330" y="228600"/>
                    <a:pt x="3288030" y="222250"/>
                    <a:pt x="3299460" y="218440"/>
                  </a:cubicBezTo>
                  <a:cubicBezTo>
                    <a:pt x="3294380" y="218440"/>
                    <a:pt x="3293110" y="217170"/>
                    <a:pt x="3298190" y="213360"/>
                  </a:cubicBezTo>
                  <a:cubicBezTo>
                    <a:pt x="3298190" y="215900"/>
                    <a:pt x="3299460" y="217170"/>
                    <a:pt x="3300730" y="218440"/>
                  </a:cubicBezTo>
                  <a:cubicBezTo>
                    <a:pt x="3305810" y="217170"/>
                    <a:pt x="3309620" y="215900"/>
                    <a:pt x="3314700" y="215900"/>
                  </a:cubicBezTo>
                  <a:lnTo>
                    <a:pt x="3314700" y="217170"/>
                  </a:lnTo>
                  <a:cubicBezTo>
                    <a:pt x="3321050" y="215900"/>
                    <a:pt x="3327400" y="214630"/>
                    <a:pt x="3332480" y="213360"/>
                  </a:cubicBezTo>
                  <a:cubicBezTo>
                    <a:pt x="3336290" y="212090"/>
                    <a:pt x="3338830" y="210820"/>
                    <a:pt x="3341370" y="210820"/>
                  </a:cubicBezTo>
                  <a:cubicBezTo>
                    <a:pt x="3348990" y="209550"/>
                    <a:pt x="3351530" y="209550"/>
                    <a:pt x="3343910" y="213360"/>
                  </a:cubicBezTo>
                  <a:cubicBezTo>
                    <a:pt x="3342640" y="212090"/>
                    <a:pt x="3342640" y="210820"/>
                    <a:pt x="3341370" y="210820"/>
                  </a:cubicBezTo>
                  <a:cubicBezTo>
                    <a:pt x="3338830" y="210820"/>
                    <a:pt x="3336290" y="212090"/>
                    <a:pt x="3332480" y="213360"/>
                  </a:cubicBezTo>
                  <a:cubicBezTo>
                    <a:pt x="3327400" y="215900"/>
                    <a:pt x="3322320" y="220980"/>
                    <a:pt x="3318510" y="222250"/>
                  </a:cubicBezTo>
                  <a:cubicBezTo>
                    <a:pt x="3322320" y="222250"/>
                    <a:pt x="3326130" y="223520"/>
                    <a:pt x="3328670" y="226060"/>
                  </a:cubicBezTo>
                  <a:lnTo>
                    <a:pt x="3324860" y="240030"/>
                  </a:lnTo>
                  <a:cubicBezTo>
                    <a:pt x="3333750" y="241300"/>
                    <a:pt x="3356610" y="224790"/>
                    <a:pt x="3356610" y="218440"/>
                  </a:cubicBezTo>
                  <a:cubicBezTo>
                    <a:pt x="3389630" y="231140"/>
                    <a:pt x="3445510" y="220980"/>
                    <a:pt x="3468370" y="212090"/>
                  </a:cubicBezTo>
                  <a:cubicBezTo>
                    <a:pt x="3469640" y="210820"/>
                    <a:pt x="3472180" y="209550"/>
                    <a:pt x="3474720" y="209550"/>
                  </a:cubicBezTo>
                  <a:cubicBezTo>
                    <a:pt x="3473450" y="210820"/>
                    <a:pt x="3470910" y="210820"/>
                    <a:pt x="3468370" y="212090"/>
                  </a:cubicBezTo>
                  <a:cubicBezTo>
                    <a:pt x="3464560" y="215900"/>
                    <a:pt x="3463290" y="219710"/>
                    <a:pt x="3468370" y="214630"/>
                  </a:cubicBezTo>
                  <a:cubicBezTo>
                    <a:pt x="3479800" y="212090"/>
                    <a:pt x="3492500" y="199390"/>
                    <a:pt x="3493770" y="208280"/>
                  </a:cubicBezTo>
                  <a:cubicBezTo>
                    <a:pt x="3505200" y="201930"/>
                    <a:pt x="3503930" y="218440"/>
                    <a:pt x="3521710" y="219710"/>
                  </a:cubicBezTo>
                  <a:cubicBezTo>
                    <a:pt x="3521710" y="222250"/>
                    <a:pt x="3522980" y="212090"/>
                    <a:pt x="3521710" y="208280"/>
                  </a:cubicBezTo>
                  <a:cubicBezTo>
                    <a:pt x="3520440" y="208280"/>
                    <a:pt x="3520440" y="207010"/>
                    <a:pt x="3519170" y="207010"/>
                  </a:cubicBezTo>
                  <a:cubicBezTo>
                    <a:pt x="3520440" y="207010"/>
                    <a:pt x="3521710" y="207010"/>
                    <a:pt x="3521710" y="208280"/>
                  </a:cubicBezTo>
                  <a:cubicBezTo>
                    <a:pt x="3550920" y="227330"/>
                    <a:pt x="3586480" y="194310"/>
                    <a:pt x="3620770" y="207010"/>
                  </a:cubicBezTo>
                  <a:lnTo>
                    <a:pt x="3622040" y="207010"/>
                  </a:lnTo>
                  <a:lnTo>
                    <a:pt x="3620770" y="207010"/>
                  </a:lnTo>
                  <a:cubicBezTo>
                    <a:pt x="3618230" y="208280"/>
                    <a:pt x="3614420" y="215900"/>
                    <a:pt x="3610610" y="220980"/>
                  </a:cubicBezTo>
                  <a:cubicBezTo>
                    <a:pt x="3637280" y="213360"/>
                    <a:pt x="3662680" y="208280"/>
                    <a:pt x="3686810" y="190500"/>
                  </a:cubicBezTo>
                  <a:cubicBezTo>
                    <a:pt x="3684270" y="196850"/>
                    <a:pt x="3685540" y="203200"/>
                    <a:pt x="3679190" y="207010"/>
                  </a:cubicBezTo>
                  <a:cubicBezTo>
                    <a:pt x="3698240" y="207010"/>
                    <a:pt x="3719830" y="203200"/>
                    <a:pt x="3728720" y="189230"/>
                  </a:cubicBezTo>
                  <a:cubicBezTo>
                    <a:pt x="3716020" y="182880"/>
                    <a:pt x="3727450" y="196850"/>
                    <a:pt x="3719830" y="196850"/>
                  </a:cubicBezTo>
                  <a:cubicBezTo>
                    <a:pt x="3705860" y="184150"/>
                    <a:pt x="3729990" y="170180"/>
                    <a:pt x="3742690" y="173990"/>
                  </a:cubicBezTo>
                  <a:lnTo>
                    <a:pt x="3742690" y="176530"/>
                  </a:lnTo>
                  <a:cubicBezTo>
                    <a:pt x="3761740" y="176530"/>
                    <a:pt x="3761740" y="167640"/>
                    <a:pt x="3780790" y="167640"/>
                  </a:cubicBezTo>
                  <a:cubicBezTo>
                    <a:pt x="3792220" y="175260"/>
                    <a:pt x="3770630" y="171450"/>
                    <a:pt x="3775710" y="180340"/>
                  </a:cubicBezTo>
                  <a:cubicBezTo>
                    <a:pt x="3779520" y="203200"/>
                    <a:pt x="3817620" y="195580"/>
                    <a:pt x="3821430" y="198120"/>
                  </a:cubicBezTo>
                  <a:cubicBezTo>
                    <a:pt x="3826510" y="193040"/>
                    <a:pt x="3832860" y="189230"/>
                    <a:pt x="3831590" y="182880"/>
                  </a:cubicBezTo>
                  <a:cubicBezTo>
                    <a:pt x="3845560" y="176530"/>
                    <a:pt x="3837940" y="196850"/>
                    <a:pt x="3848100" y="195580"/>
                  </a:cubicBezTo>
                  <a:lnTo>
                    <a:pt x="3887470" y="152400"/>
                  </a:lnTo>
                  <a:cubicBezTo>
                    <a:pt x="3887470" y="151130"/>
                    <a:pt x="3888740" y="149860"/>
                    <a:pt x="3890010" y="149860"/>
                  </a:cubicBezTo>
                  <a:lnTo>
                    <a:pt x="3887470" y="152400"/>
                  </a:lnTo>
                  <a:cubicBezTo>
                    <a:pt x="3886200" y="158750"/>
                    <a:pt x="3900170" y="171450"/>
                    <a:pt x="3888740" y="180340"/>
                  </a:cubicBezTo>
                  <a:cubicBezTo>
                    <a:pt x="3919220" y="177800"/>
                    <a:pt x="3935730" y="149860"/>
                    <a:pt x="3954780" y="135890"/>
                  </a:cubicBezTo>
                  <a:cubicBezTo>
                    <a:pt x="3963670" y="139700"/>
                    <a:pt x="3992880" y="130810"/>
                    <a:pt x="4003040" y="129540"/>
                  </a:cubicBezTo>
                  <a:cubicBezTo>
                    <a:pt x="4008120" y="142240"/>
                    <a:pt x="3994150" y="128270"/>
                    <a:pt x="3991610" y="138430"/>
                  </a:cubicBezTo>
                  <a:lnTo>
                    <a:pt x="4006850" y="152400"/>
                  </a:lnTo>
                  <a:cubicBezTo>
                    <a:pt x="3986530" y="154940"/>
                    <a:pt x="4009390" y="173990"/>
                    <a:pt x="3997960" y="182880"/>
                  </a:cubicBezTo>
                  <a:cubicBezTo>
                    <a:pt x="4014470" y="175260"/>
                    <a:pt x="4052570" y="184150"/>
                    <a:pt x="4076700" y="187960"/>
                  </a:cubicBezTo>
                  <a:cubicBezTo>
                    <a:pt x="4060190" y="161290"/>
                    <a:pt x="4109720" y="175260"/>
                    <a:pt x="4108450" y="151130"/>
                  </a:cubicBezTo>
                  <a:cubicBezTo>
                    <a:pt x="4136390" y="147320"/>
                    <a:pt x="4122420" y="170180"/>
                    <a:pt x="4133850" y="175260"/>
                  </a:cubicBezTo>
                  <a:cubicBezTo>
                    <a:pt x="4163060" y="166370"/>
                    <a:pt x="4191000" y="172720"/>
                    <a:pt x="4217670" y="170180"/>
                  </a:cubicBezTo>
                  <a:cubicBezTo>
                    <a:pt x="4217670" y="170180"/>
                    <a:pt x="4217670" y="172720"/>
                    <a:pt x="4216400" y="175260"/>
                  </a:cubicBezTo>
                  <a:cubicBezTo>
                    <a:pt x="4240530" y="167640"/>
                    <a:pt x="4281170" y="175260"/>
                    <a:pt x="4305300" y="153670"/>
                  </a:cubicBezTo>
                  <a:cubicBezTo>
                    <a:pt x="4304030" y="158750"/>
                    <a:pt x="4306570" y="162560"/>
                    <a:pt x="4300220" y="166370"/>
                  </a:cubicBezTo>
                  <a:cubicBezTo>
                    <a:pt x="4326890" y="175260"/>
                    <a:pt x="4305300" y="135890"/>
                    <a:pt x="4335780" y="149860"/>
                  </a:cubicBezTo>
                  <a:lnTo>
                    <a:pt x="4328160" y="161290"/>
                  </a:lnTo>
                  <a:cubicBezTo>
                    <a:pt x="4347210" y="149860"/>
                    <a:pt x="4364990" y="171450"/>
                    <a:pt x="4386580" y="153670"/>
                  </a:cubicBezTo>
                  <a:cubicBezTo>
                    <a:pt x="4387850" y="160020"/>
                    <a:pt x="4382770" y="162560"/>
                    <a:pt x="4378960" y="165100"/>
                  </a:cubicBezTo>
                  <a:cubicBezTo>
                    <a:pt x="4399280" y="160020"/>
                    <a:pt x="4420870" y="162560"/>
                    <a:pt x="4437380" y="146050"/>
                  </a:cubicBezTo>
                  <a:cubicBezTo>
                    <a:pt x="4439920" y="153670"/>
                    <a:pt x="4437380" y="160020"/>
                    <a:pt x="4429760" y="165100"/>
                  </a:cubicBezTo>
                  <a:cubicBezTo>
                    <a:pt x="4448810" y="173990"/>
                    <a:pt x="4451350" y="143510"/>
                    <a:pt x="4469130" y="152400"/>
                  </a:cubicBezTo>
                  <a:cubicBezTo>
                    <a:pt x="4474210" y="153670"/>
                    <a:pt x="4484370" y="163830"/>
                    <a:pt x="4480560" y="163830"/>
                  </a:cubicBezTo>
                  <a:cubicBezTo>
                    <a:pt x="4489450" y="153670"/>
                    <a:pt x="4516120" y="153670"/>
                    <a:pt x="4526280" y="149860"/>
                  </a:cubicBezTo>
                  <a:cubicBezTo>
                    <a:pt x="4528820" y="157480"/>
                    <a:pt x="4536440" y="160020"/>
                    <a:pt x="4546600" y="167640"/>
                  </a:cubicBezTo>
                  <a:cubicBezTo>
                    <a:pt x="4632960" y="167640"/>
                    <a:pt x="4721860" y="170180"/>
                    <a:pt x="4808220" y="157480"/>
                  </a:cubicBezTo>
                  <a:cubicBezTo>
                    <a:pt x="4819650" y="156210"/>
                    <a:pt x="4832350" y="153670"/>
                    <a:pt x="4843780" y="151130"/>
                  </a:cubicBezTo>
                  <a:cubicBezTo>
                    <a:pt x="4860290" y="175260"/>
                    <a:pt x="4820920" y="166370"/>
                    <a:pt x="4831080" y="181610"/>
                  </a:cubicBezTo>
                  <a:cubicBezTo>
                    <a:pt x="4829810" y="161290"/>
                    <a:pt x="4847590" y="175260"/>
                    <a:pt x="4876800" y="168910"/>
                  </a:cubicBezTo>
                  <a:lnTo>
                    <a:pt x="4878070" y="171450"/>
                  </a:lnTo>
                  <a:cubicBezTo>
                    <a:pt x="4890770" y="167640"/>
                    <a:pt x="4898390" y="180340"/>
                    <a:pt x="4911090" y="173990"/>
                  </a:cubicBezTo>
                  <a:lnTo>
                    <a:pt x="4911090" y="168910"/>
                  </a:lnTo>
                  <a:cubicBezTo>
                    <a:pt x="4925060" y="156210"/>
                    <a:pt x="4942840" y="195580"/>
                    <a:pt x="4950460" y="168910"/>
                  </a:cubicBezTo>
                  <a:lnTo>
                    <a:pt x="4961890" y="182880"/>
                  </a:lnTo>
                  <a:cubicBezTo>
                    <a:pt x="4975860" y="160020"/>
                    <a:pt x="4984750" y="190500"/>
                    <a:pt x="5002530" y="170180"/>
                  </a:cubicBezTo>
                  <a:lnTo>
                    <a:pt x="4999990" y="173990"/>
                  </a:lnTo>
                  <a:cubicBezTo>
                    <a:pt x="5024120" y="184150"/>
                    <a:pt x="5049520" y="148590"/>
                    <a:pt x="5058410" y="167640"/>
                  </a:cubicBezTo>
                  <a:cubicBezTo>
                    <a:pt x="5078730" y="163830"/>
                    <a:pt x="5101590" y="160020"/>
                    <a:pt x="5105400" y="140970"/>
                  </a:cubicBezTo>
                  <a:cubicBezTo>
                    <a:pt x="5110480" y="147320"/>
                    <a:pt x="5106670" y="158750"/>
                    <a:pt x="5104130" y="165100"/>
                  </a:cubicBezTo>
                  <a:cubicBezTo>
                    <a:pt x="5180330" y="156210"/>
                    <a:pt x="5264150" y="160020"/>
                    <a:pt x="5331460" y="135890"/>
                  </a:cubicBezTo>
                  <a:cubicBezTo>
                    <a:pt x="5335270" y="139700"/>
                    <a:pt x="5330190" y="142240"/>
                    <a:pt x="5328920" y="147320"/>
                  </a:cubicBezTo>
                  <a:cubicBezTo>
                    <a:pt x="5370830" y="125730"/>
                    <a:pt x="5415280" y="170180"/>
                    <a:pt x="5445760" y="129540"/>
                  </a:cubicBezTo>
                  <a:lnTo>
                    <a:pt x="5457190" y="113030"/>
                  </a:lnTo>
                  <a:cubicBezTo>
                    <a:pt x="5467350" y="119380"/>
                    <a:pt x="5466080" y="132080"/>
                    <a:pt x="5473700" y="137160"/>
                  </a:cubicBezTo>
                  <a:cubicBezTo>
                    <a:pt x="5481320" y="125730"/>
                    <a:pt x="5511800" y="134620"/>
                    <a:pt x="5516880" y="119380"/>
                  </a:cubicBezTo>
                  <a:cubicBezTo>
                    <a:pt x="5521960" y="125730"/>
                    <a:pt x="5515610" y="128270"/>
                    <a:pt x="5515610" y="133350"/>
                  </a:cubicBezTo>
                  <a:cubicBezTo>
                    <a:pt x="5534660" y="137160"/>
                    <a:pt x="5557520" y="111760"/>
                    <a:pt x="5575300" y="116840"/>
                  </a:cubicBezTo>
                  <a:lnTo>
                    <a:pt x="5568950" y="124460"/>
                  </a:lnTo>
                  <a:cubicBezTo>
                    <a:pt x="5665470" y="153670"/>
                    <a:pt x="5788660" y="176530"/>
                    <a:pt x="5868670" y="138430"/>
                  </a:cubicBezTo>
                  <a:cubicBezTo>
                    <a:pt x="5890260" y="132080"/>
                    <a:pt x="5878830" y="160020"/>
                    <a:pt x="5887720" y="158750"/>
                  </a:cubicBezTo>
                  <a:cubicBezTo>
                    <a:pt x="5969000" y="128270"/>
                    <a:pt x="6066790" y="176530"/>
                    <a:pt x="6141720" y="128270"/>
                  </a:cubicBezTo>
                  <a:cubicBezTo>
                    <a:pt x="6200140" y="115570"/>
                    <a:pt x="6217920" y="62230"/>
                    <a:pt x="6217920" y="62230"/>
                  </a:cubicBezTo>
                  <a:cubicBezTo>
                    <a:pt x="6079490" y="83820"/>
                    <a:pt x="5955030" y="60960"/>
                    <a:pt x="5815330" y="33020"/>
                  </a:cubicBezTo>
                  <a:close/>
                </a:path>
              </a:pathLst>
            </a:custGeom>
            <a:solidFill>
              <a:srgbClr val="F6EEE3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832285" y="5349437"/>
            <a:ext cx="4388839" cy="245775"/>
            <a:chOff x="0" y="0"/>
            <a:chExt cx="6350000" cy="355600"/>
          </a:xfrm>
        </p:grpSpPr>
        <p:sp>
          <p:nvSpPr>
            <p:cNvPr id="7" name="Freeform 7"/>
            <p:cNvSpPr/>
            <p:nvPr/>
          </p:nvSpPr>
          <p:spPr>
            <a:xfrm>
              <a:off x="92710" y="21590"/>
              <a:ext cx="6217920" cy="293370"/>
            </a:xfrm>
            <a:custGeom>
              <a:avLst/>
              <a:gdLst/>
              <a:ahLst/>
              <a:cxnLst/>
              <a:rect l="l" t="t" r="r" b="b"/>
              <a:pathLst>
                <a:path w="6217920" h="293370">
                  <a:moveTo>
                    <a:pt x="5815330" y="33020"/>
                  </a:moveTo>
                  <a:cubicBezTo>
                    <a:pt x="5768340" y="36830"/>
                    <a:pt x="5707380" y="45720"/>
                    <a:pt x="5664200" y="36830"/>
                  </a:cubicBezTo>
                  <a:cubicBezTo>
                    <a:pt x="5482590" y="41910"/>
                    <a:pt x="5300980" y="0"/>
                    <a:pt x="5115560" y="17780"/>
                  </a:cubicBezTo>
                  <a:cubicBezTo>
                    <a:pt x="5125720" y="24130"/>
                    <a:pt x="5115560" y="34290"/>
                    <a:pt x="5105400" y="38100"/>
                  </a:cubicBezTo>
                  <a:lnTo>
                    <a:pt x="5102860" y="31750"/>
                  </a:lnTo>
                  <a:lnTo>
                    <a:pt x="5088890" y="44450"/>
                  </a:lnTo>
                  <a:cubicBezTo>
                    <a:pt x="5074920" y="45720"/>
                    <a:pt x="5081270" y="29210"/>
                    <a:pt x="5092700" y="26670"/>
                  </a:cubicBezTo>
                  <a:cubicBezTo>
                    <a:pt x="5019040" y="26670"/>
                    <a:pt x="4953000" y="33020"/>
                    <a:pt x="4880610" y="29210"/>
                  </a:cubicBezTo>
                  <a:cubicBezTo>
                    <a:pt x="4875530" y="49530"/>
                    <a:pt x="4843780" y="30480"/>
                    <a:pt x="4841240" y="50800"/>
                  </a:cubicBezTo>
                  <a:cubicBezTo>
                    <a:pt x="4837430" y="46990"/>
                    <a:pt x="4841240" y="45720"/>
                    <a:pt x="4842510" y="41910"/>
                  </a:cubicBezTo>
                  <a:cubicBezTo>
                    <a:pt x="4828540" y="44450"/>
                    <a:pt x="4818380" y="46990"/>
                    <a:pt x="4809490" y="48260"/>
                  </a:cubicBezTo>
                  <a:cubicBezTo>
                    <a:pt x="4787900" y="50800"/>
                    <a:pt x="4776470" y="45720"/>
                    <a:pt x="4743450" y="27940"/>
                  </a:cubicBezTo>
                  <a:cubicBezTo>
                    <a:pt x="4549140" y="11430"/>
                    <a:pt x="4362450" y="25400"/>
                    <a:pt x="4171950" y="19050"/>
                  </a:cubicBezTo>
                  <a:cubicBezTo>
                    <a:pt x="3978910" y="22860"/>
                    <a:pt x="3788410" y="40640"/>
                    <a:pt x="3590290" y="45720"/>
                  </a:cubicBezTo>
                  <a:cubicBezTo>
                    <a:pt x="3559810" y="77470"/>
                    <a:pt x="3517900" y="62230"/>
                    <a:pt x="3482340" y="90170"/>
                  </a:cubicBezTo>
                  <a:lnTo>
                    <a:pt x="3484880" y="80010"/>
                  </a:lnTo>
                  <a:cubicBezTo>
                    <a:pt x="3454400" y="93980"/>
                    <a:pt x="3446780" y="77470"/>
                    <a:pt x="3407410" y="66040"/>
                  </a:cubicBezTo>
                  <a:cubicBezTo>
                    <a:pt x="3407410" y="77470"/>
                    <a:pt x="3392170" y="68580"/>
                    <a:pt x="3398520" y="87630"/>
                  </a:cubicBezTo>
                  <a:cubicBezTo>
                    <a:pt x="3384550" y="102870"/>
                    <a:pt x="3374390" y="60960"/>
                    <a:pt x="3355340" y="69850"/>
                  </a:cubicBezTo>
                  <a:cubicBezTo>
                    <a:pt x="3354070" y="63500"/>
                    <a:pt x="3355340" y="81280"/>
                    <a:pt x="3351530" y="74930"/>
                  </a:cubicBezTo>
                  <a:cubicBezTo>
                    <a:pt x="3302000" y="97790"/>
                    <a:pt x="3361690" y="64770"/>
                    <a:pt x="3296920" y="46990"/>
                  </a:cubicBezTo>
                  <a:cubicBezTo>
                    <a:pt x="3208020" y="53340"/>
                    <a:pt x="3117850" y="72390"/>
                    <a:pt x="3032760" y="60960"/>
                  </a:cubicBezTo>
                  <a:cubicBezTo>
                    <a:pt x="3037840" y="59690"/>
                    <a:pt x="3040380" y="74930"/>
                    <a:pt x="3031490" y="74930"/>
                  </a:cubicBezTo>
                  <a:cubicBezTo>
                    <a:pt x="3022600" y="44450"/>
                    <a:pt x="3002280" y="82550"/>
                    <a:pt x="2987040" y="71120"/>
                  </a:cubicBezTo>
                  <a:cubicBezTo>
                    <a:pt x="2988310" y="64770"/>
                    <a:pt x="2995930" y="63500"/>
                    <a:pt x="2999740" y="59690"/>
                  </a:cubicBezTo>
                  <a:cubicBezTo>
                    <a:pt x="2961640" y="46990"/>
                    <a:pt x="2928620" y="66040"/>
                    <a:pt x="2893060" y="53340"/>
                  </a:cubicBezTo>
                  <a:cubicBezTo>
                    <a:pt x="2858770" y="66040"/>
                    <a:pt x="2816860" y="39370"/>
                    <a:pt x="2794000" y="54610"/>
                  </a:cubicBezTo>
                  <a:cubicBezTo>
                    <a:pt x="2799080" y="43180"/>
                    <a:pt x="2778760" y="45720"/>
                    <a:pt x="2771140" y="39370"/>
                  </a:cubicBezTo>
                  <a:cubicBezTo>
                    <a:pt x="2745740" y="74930"/>
                    <a:pt x="2702560" y="26670"/>
                    <a:pt x="2672080" y="50800"/>
                  </a:cubicBezTo>
                  <a:lnTo>
                    <a:pt x="2673350" y="44450"/>
                  </a:lnTo>
                  <a:cubicBezTo>
                    <a:pt x="2578100" y="46990"/>
                    <a:pt x="2475230" y="39370"/>
                    <a:pt x="2377440" y="55880"/>
                  </a:cubicBezTo>
                  <a:cubicBezTo>
                    <a:pt x="2321560" y="59690"/>
                    <a:pt x="2259330" y="27940"/>
                    <a:pt x="2198370" y="43180"/>
                  </a:cubicBezTo>
                  <a:cubicBezTo>
                    <a:pt x="2186940" y="48260"/>
                    <a:pt x="2195830" y="55880"/>
                    <a:pt x="2186940" y="58420"/>
                  </a:cubicBezTo>
                  <a:cubicBezTo>
                    <a:pt x="2171700" y="57150"/>
                    <a:pt x="2186940" y="46990"/>
                    <a:pt x="2180590" y="43180"/>
                  </a:cubicBezTo>
                  <a:cubicBezTo>
                    <a:pt x="2150110" y="57150"/>
                    <a:pt x="2110740" y="40640"/>
                    <a:pt x="2072640" y="40640"/>
                  </a:cubicBezTo>
                  <a:cubicBezTo>
                    <a:pt x="2067560" y="45720"/>
                    <a:pt x="2057400" y="48260"/>
                    <a:pt x="2061210" y="55880"/>
                  </a:cubicBezTo>
                  <a:cubicBezTo>
                    <a:pt x="2019300" y="31750"/>
                    <a:pt x="1962150" y="64770"/>
                    <a:pt x="1918970" y="45720"/>
                  </a:cubicBezTo>
                  <a:cubicBezTo>
                    <a:pt x="1934210" y="76200"/>
                    <a:pt x="1893570" y="62230"/>
                    <a:pt x="1878330" y="69850"/>
                  </a:cubicBezTo>
                  <a:cubicBezTo>
                    <a:pt x="1869440" y="68580"/>
                    <a:pt x="1869440" y="60960"/>
                    <a:pt x="1871980" y="54610"/>
                  </a:cubicBezTo>
                  <a:cubicBezTo>
                    <a:pt x="1840230" y="58420"/>
                    <a:pt x="1823720" y="59690"/>
                    <a:pt x="1784350" y="50800"/>
                  </a:cubicBezTo>
                  <a:cubicBezTo>
                    <a:pt x="1766570" y="54610"/>
                    <a:pt x="1761490" y="71120"/>
                    <a:pt x="1739900" y="66040"/>
                  </a:cubicBezTo>
                  <a:cubicBezTo>
                    <a:pt x="1727200" y="44450"/>
                    <a:pt x="1695450" y="64770"/>
                    <a:pt x="1675130" y="57150"/>
                  </a:cubicBezTo>
                  <a:cubicBezTo>
                    <a:pt x="1680210" y="74930"/>
                    <a:pt x="1653540" y="90170"/>
                    <a:pt x="1633220" y="82550"/>
                  </a:cubicBezTo>
                  <a:lnTo>
                    <a:pt x="1639570" y="57150"/>
                  </a:lnTo>
                  <a:cubicBezTo>
                    <a:pt x="1631950" y="58420"/>
                    <a:pt x="1624330" y="59690"/>
                    <a:pt x="1615440" y="60960"/>
                  </a:cubicBezTo>
                  <a:cubicBezTo>
                    <a:pt x="1550670" y="67310"/>
                    <a:pt x="1468120" y="48260"/>
                    <a:pt x="1399540" y="76200"/>
                  </a:cubicBezTo>
                  <a:lnTo>
                    <a:pt x="1393190" y="64770"/>
                  </a:lnTo>
                  <a:cubicBezTo>
                    <a:pt x="1313180" y="82550"/>
                    <a:pt x="1234440" y="63500"/>
                    <a:pt x="1156970" y="92710"/>
                  </a:cubicBezTo>
                  <a:cubicBezTo>
                    <a:pt x="1136650" y="85090"/>
                    <a:pt x="1102360" y="80010"/>
                    <a:pt x="1082040" y="80010"/>
                  </a:cubicBezTo>
                  <a:cubicBezTo>
                    <a:pt x="1054100" y="92710"/>
                    <a:pt x="1043940" y="91440"/>
                    <a:pt x="1024890" y="111760"/>
                  </a:cubicBezTo>
                  <a:cubicBezTo>
                    <a:pt x="1014730" y="113030"/>
                    <a:pt x="1008380" y="101600"/>
                    <a:pt x="1003300" y="95250"/>
                  </a:cubicBezTo>
                  <a:cubicBezTo>
                    <a:pt x="967740" y="91440"/>
                    <a:pt x="934720" y="69850"/>
                    <a:pt x="905510" y="93980"/>
                  </a:cubicBezTo>
                  <a:lnTo>
                    <a:pt x="904240" y="81280"/>
                  </a:lnTo>
                  <a:cubicBezTo>
                    <a:pt x="876300" y="93980"/>
                    <a:pt x="835660" y="110490"/>
                    <a:pt x="803910" y="95250"/>
                  </a:cubicBezTo>
                  <a:cubicBezTo>
                    <a:pt x="795020" y="106680"/>
                    <a:pt x="763270" y="111760"/>
                    <a:pt x="777240" y="125730"/>
                  </a:cubicBezTo>
                  <a:cubicBezTo>
                    <a:pt x="764540" y="128270"/>
                    <a:pt x="769620" y="104140"/>
                    <a:pt x="756920" y="118110"/>
                  </a:cubicBezTo>
                  <a:lnTo>
                    <a:pt x="768350" y="99060"/>
                  </a:lnTo>
                  <a:cubicBezTo>
                    <a:pt x="697230" y="93980"/>
                    <a:pt x="637540" y="104140"/>
                    <a:pt x="568960" y="114300"/>
                  </a:cubicBezTo>
                  <a:cubicBezTo>
                    <a:pt x="551180" y="92710"/>
                    <a:pt x="505460" y="118110"/>
                    <a:pt x="466090" y="105410"/>
                  </a:cubicBezTo>
                  <a:cubicBezTo>
                    <a:pt x="443230" y="118110"/>
                    <a:pt x="403860" y="100330"/>
                    <a:pt x="386080" y="128270"/>
                  </a:cubicBezTo>
                  <a:lnTo>
                    <a:pt x="384810" y="115570"/>
                  </a:lnTo>
                  <a:cubicBezTo>
                    <a:pt x="354330" y="114300"/>
                    <a:pt x="313690" y="114300"/>
                    <a:pt x="273050" y="107950"/>
                  </a:cubicBezTo>
                  <a:cubicBezTo>
                    <a:pt x="250190" y="104140"/>
                    <a:pt x="250190" y="123190"/>
                    <a:pt x="231140" y="129540"/>
                  </a:cubicBezTo>
                  <a:lnTo>
                    <a:pt x="229870" y="116840"/>
                  </a:lnTo>
                  <a:cubicBezTo>
                    <a:pt x="209550" y="124460"/>
                    <a:pt x="204470" y="144780"/>
                    <a:pt x="196850" y="157480"/>
                  </a:cubicBezTo>
                  <a:cubicBezTo>
                    <a:pt x="181610" y="148590"/>
                    <a:pt x="179070" y="157480"/>
                    <a:pt x="163830" y="148590"/>
                  </a:cubicBezTo>
                  <a:cubicBezTo>
                    <a:pt x="179070" y="140970"/>
                    <a:pt x="191770" y="127000"/>
                    <a:pt x="201930" y="110490"/>
                  </a:cubicBezTo>
                  <a:cubicBezTo>
                    <a:pt x="177800" y="105410"/>
                    <a:pt x="152400" y="137160"/>
                    <a:pt x="137160" y="118110"/>
                  </a:cubicBezTo>
                  <a:cubicBezTo>
                    <a:pt x="116840" y="113030"/>
                    <a:pt x="101600" y="118110"/>
                    <a:pt x="99060" y="133350"/>
                  </a:cubicBezTo>
                  <a:lnTo>
                    <a:pt x="99060" y="135890"/>
                  </a:lnTo>
                  <a:lnTo>
                    <a:pt x="99060" y="133350"/>
                  </a:lnTo>
                  <a:cubicBezTo>
                    <a:pt x="97790" y="128270"/>
                    <a:pt x="86360" y="124460"/>
                    <a:pt x="96520" y="118110"/>
                  </a:cubicBezTo>
                  <a:cubicBezTo>
                    <a:pt x="81280" y="118110"/>
                    <a:pt x="71120" y="119380"/>
                    <a:pt x="62230" y="127000"/>
                  </a:cubicBezTo>
                  <a:cubicBezTo>
                    <a:pt x="64770" y="127000"/>
                    <a:pt x="69850" y="129540"/>
                    <a:pt x="72390" y="128270"/>
                  </a:cubicBezTo>
                  <a:cubicBezTo>
                    <a:pt x="64770" y="140970"/>
                    <a:pt x="49530" y="140970"/>
                    <a:pt x="53340" y="160020"/>
                  </a:cubicBezTo>
                  <a:cubicBezTo>
                    <a:pt x="60960" y="154940"/>
                    <a:pt x="62230" y="152400"/>
                    <a:pt x="71120" y="153670"/>
                  </a:cubicBezTo>
                  <a:cubicBezTo>
                    <a:pt x="67310" y="167640"/>
                    <a:pt x="40640" y="171450"/>
                    <a:pt x="34290" y="158750"/>
                  </a:cubicBezTo>
                  <a:cubicBezTo>
                    <a:pt x="26670" y="144780"/>
                    <a:pt x="52070" y="135890"/>
                    <a:pt x="39370" y="128270"/>
                  </a:cubicBezTo>
                  <a:lnTo>
                    <a:pt x="0" y="158750"/>
                  </a:lnTo>
                  <a:cubicBezTo>
                    <a:pt x="8890" y="154940"/>
                    <a:pt x="19050" y="162560"/>
                    <a:pt x="15240" y="173990"/>
                  </a:cubicBezTo>
                  <a:lnTo>
                    <a:pt x="31750" y="165100"/>
                  </a:lnTo>
                  <a:lnTo>
                    <a:pt x="30480" y="179070"/>
                  </a:lnTo>
                  <a:cubicBezTo>
                    <a:pt x="58420" y="173990"/>
                    <a:pt x="78740" y="187960"/>
                    <a:pt x="107950" y="176530"/>
                  </a:cubicBezTo>
                  <a:lnTo>
                    <a:pt x="96520" y="162560"/>
                  </a:lnTo>
                  <a:cubicBezTo>
                    <a:pt x="113030" y="161290"/>
                    <a:pt x="130810" y="142240"/>
                    <a:pt x="147320" y="158750"/>
                  </a:cubicBezTo>
                  <a:cubicBezTo>
                    <a:pt x="139700" y="163830"/>
                    <a:pt x="144780" y="171450"/>
                    <a:pt x="144780" y="179070"/>
                  </a:cubicBezTo>
                  <a:cubicBezTo>
                    <a:pt x="148590" y="176530"/>
                    <a:pt x="153670" y="171450"/>
                    <a:pt x="157480" y="172720"/>
                  </a:cubicBezTo>
                  <a:lnTo>
                    <a:pt x="149860" y="196850"/>
                  </a:lnTo>
                  <a:cubicBezTo>
                    <a:pt x="157480" y="165100"/>
                    <a:pt x="196850" y="185420"/>
                    <a:pt x="204470" y="180340"/>
                  </a:cubicBezTo>
                  <a:lnTo>
                    <a:pt x="201930" y="185420"/>
                  </a:lnTo>
                  <a:cubicBezTo>
                    <a:pt x="227330" y="195580"/>
                    <a:pt x="196850" y="171450"/>
                    <a:pt x="214630" y="171450"/>
                  </a:cubicBezTo>
                  <a:cubicBezTo>
                    <a:pt x="229870" y="175260"/>
                    <a:pt x="219710" y="198120"/>
                    <a:pt x="233680" y="208280"/>
                  </a:cubicBezTo>
                  <a:cubicBezTo>
                    <a:pt x="259080" y="207010"/>
                    <a:pt x="303530" y="189230"/>
                    <a:pt x="332740" y="208280"/>
                  </a:cubicBezTo>
                  <a:cubicBezTo>
                    <a:pt x="355600" y="204470"/>
                    <a:pt x="381000" y="195580"/>
                    <a:pt x="402590" y="184150"/>
                  </a:cubicBezTo>
                  <a:cubicBezTo>
                    <a:pt x="422910" y="184150"/>
                    <a:pt x="401320" y="209550"/>
                    <a:pt x="422910" y="198120"/>
                  </a:cubicBezTo>
                  <a:cubicBezTo>
                    <a:pt x="420370" y="207010"/>
                    <a:pt x="424180" y="215900"/>
                    <a:pt x="425450" y="223520"/>
                  </a:cubicBezTo>
                  <a:cubicBezTo>
                    <a:pt x="427990" y="214630"/>
                    <a:pt x="463550" y="224790"/>
                    <a:pt x="447040" y="203200"/>
                  </a:cubicBezTo>
                  <a:cubicBezTo>
                    <a:pt x="477520" y="208280"/>
                    <a:pt x="510540" y="209550"/>
                    <a:pt x="542290" y="205740"/>
                  </a:cubicBezTo>
                  <a:cubicBezTo>
                    <a:pt x="532130" y="207010"/>
                    <a:pt x="529590" y="222250"/>
                    <a:pt x="538480" y="229870"/>
                  </a:cubicBezTo>
                  <a:cubicBezTo>
                    <a:pt x="553720" y="214630"/>
                    <a:pt x="579120" y="205740"/>
                    <a:pt x="605790" y="210820"/>
                  </a:cubicBezTo>
                  <a:cubicBezTo>
                    <a:pt x="605790" y="194310"/>
                    <a:pt x="596900" y="195580"/>
                    <a:pt x="599440" y="179070"/>
                  </a:cubicBezTo>
                  <a:cubicBezTo>
                    <a:pt x="603250" y="176530"/>
                    <a:pt x="609600" y="168910"/>
                    <a:pt x="615950" y="170180"/>
                  </a:cubicBezTo>
                  <a:cubicBezTo>
                    <a:pt x="619760" y="186690"/>
                    <a:pt x="618490" y="212090"/>
                    <a:pt x="642620" y="212090"/>
                  </a:cubicBezTo>
                  <a:cubicBezTo>
                    <a:pt x="636270" y="237490"/>
                    <a:pt x="601980" y="208280"/>
                    <a:pt x="613410" y="234950"/>
                  </a:cubicBezTo>
                  <a:cubicBezTo>
                    <a:pt x="603250" y="255270"/>
                    <a:pt x="560070" y="256540"/>
                    <a:pt x="549910" y="243840"/>
                  </a:cubicBezTo>
                  <a:cubicBezTo>
                    <a:pt x="528320" y="265430"/>
                    <a:pt x="566420" y="246380"/>
                    <a:pt x="562610" y="267970"/>
                  </a:cubicBezTo>
                  <a:cubicBezTo>
                    <a:pt x="581660" y="266700"/>
                    <a:pt x="590550" y="255270"/>
                    <a:pt x="619760" y="251460"/>
                  </a:cubicBezTo>
                  <a:cubicBezTo>
                    <a:pt x="619760" y="240030"/>
                    <a:pt x="609600" y="238760"/>
                    <a:pt x="623570" y="229870"/>
                  </a:cubicBezTo>
                  <a:cubicBezTo>
                    <a:pt x="650240" y="207010"/>
                    <a:pt x="656590" y="246380"/>
                    <a:pt x="662940" y="247650"/>
                  </a:cubicBezTo>
                  <a:cubicBezTo>
                    <a:pt x="659130" y="250190"/>
                    <a:pt x="654050" y="251460"/>
                    <a:pt x="650240" y="254000"/>
                  </a:cubicBezTo>
                  <a:cubicBezTo>
                    <a:pt x="668020" y="261620"/>
                    <a:pt x="674370" y="246380"/>
                    <a:pt x="692150" y="247650"/>
                  </a:cubicBezTo>
                  <a:cubicBezTo>
                    <a:pt x="697230" y="276860"/>
                    <a:pt x="662940" y="251460"/>
                    <a:pt x="655320" y="269240"/>
                  </a:cubicBezTo>
                  <a:lnTo>
                    <a:pt x="669290" y="290830"/>
                  </a:lnTo>
                  <a:cubicBezTo>
                    <a:pt x="697230" y="293370"/>
                    <a:pt x="676910" y="266700"/>
                    <a:pt x="706120" y="274320"/>
                  </a:cubicBezTo>
                  <a:lnTo>
                    <a:pt x="702310" y="284480"/>
                  </a:lnTo>
                  <a:lnTo>
                    <a:pt x="720090" y="278130"/>
                  </a:lnTo>
                  <a:cubicBezTo>
                    <a:pt x="720090" y="266700"/>
                    <a:pt x="716280" y="250190"/>
                    <a:pt x="701040" y="252730"/>
                  </a:cubicBezTo>
                  <a:cubicBezTo>
                    <a:pt x="711200" y="224790"/>
                    <a:pt x="715010" y="248920"/>
                    <a:pt x="740410" y="242570"/>
                  </a:cubicBezTo>
                  <a:cubicBezTo>
                    <a:pt x="748030" y="226060"/>
                    <a:pt x="730250" y="243840"/>
                    <a:pt x="728980" y="228600"/>
                  </a:cubicBezTo>
                  <a:cubicBezTo>
                    <a:pt x="726440" y="213360"/>
                    <a:pt x="744220" y="213360"/>
                    <a:pt x="755650" y="210820"/>
                  </a:cubicBezTo>
                  <a:cubicBezTo>
                    <a:pt x="775970" y="210820"/>
                    <a:pt x="765810" y="228600"/>
                    <a:pt x="774700" y="238760"/>
                  </a:cubicBezTo>
                  <a:cubicBezTo>
                    <a:pt x="770890" y="241300"/>
                    <a:pt x="754380" y="243840"/>
                    <a:pt x="756920" y="234950"/>
                  </a:cubicBezTo>
                  <a:cubicBezTo>
                    <a:pt x="731520" y="251460"/>
                    <a:pt x="768350" y="267970"/>
                    <a:pt x="750570" y="280670"/>
                  </a:cubicBezTo>
                  <a:cubicBezTo>
                    <a:pt x="769620" y="289560"/>
                    <a:pt x="769620" y="271780"/>
                    <a:pt x="778510" y="265430"/>
                  </a:cubicBezTo>
                  <a:cubicBezTo>
                    <a:pt x="773430" y="262890"/>
                    <a:pt x="782320" y="248920"/>
                    <a:pt x="777240" y="243840"/>
                  </a:cubicBezTo>
                  <a:cubicBezTo>
                    <a:pt x="810260" y="199390"/>
                    <a:pt x="798830" y="275590"/>
                    <a:pt x="830580" y="267970"/>
                  </a:cubicBezTo>
                  <a:cubicBezTo>
                    <a:pt x="824230" y="240030"/>
                    <a:pt x="873760" y="228600"/>
                    <a:pt x="849630" y="198120"/>
                  </a:cubicBezTo>
                  <a:cubicBezTo>
                    <a:pt x="857250" y="193040"/>
                    <a:pt x="867410" y="186690"/>
                    <a:pt x="875030" y="189230"/>
                  </a:cubicBezTo>
                  <a:cubicBezTo>
                    <a:pt x="866140" y="208280"/>
                    <a:pt x="889000" y="204470"/>
                    <a:pt x="873760" y="222250"/>
                  </a:cubicBezTo>
                  <a:lnTo>
                    <a:pt x="885190" y="222250"/>
                  </a:lnTo>
                  <a:lnTo>
                    <a:pt x="867410" y="245110"/>
                  </a:lnTo>
                  <a:cubicBezTo>
                    <a:pt x="880110" y="257810"/>
                    <a:pt x="901700" y="271780"/>
                    <a:pt x="909320" y="280670"/>
                  </a:cubicBezTo>
                  <a:cubicBezTo>
                    <a:pt x="925830" y="271780"/>
                    <a:pt x="904240" y="262890"/>
                    <a:pt x="923290" y="257810"/>
                  </a:cubicBezTo>
                  <a:cubicBezTo>
                    <a:pt x="916940" y="267970"/>
                    <a:pt x="928370" y="275590"/>
                    <a:pt x="937260" y="275590"/>
                  </a:cubicBezTo>
                  <a:cubicBezTo>
                    <a:pt x="919480" y="267970"/>
                    <a:pt x="937260" y="248920"/>
                    <a:pt x="947420" y="243840"/>
                  </a:cubicBezTo>
                  <a:cubicBezTo>
                    <a:pt x="965200" y="243840"/>
                    <a:pt x="979170" y="261620"/>
                    <a:pt x="976630" y="265430"/>
                  </a:cubicBezTo>
                  <a:lnTo>
                    <a:pt x="962660" y="279400"/>
                  </a:lnTo>
                  <a:cubicBezTo>
                    <a:pt x="971550" y="271780"/>
                    <a:pt x="966470" y="289560"/>
                    <a:pt x="977900" y="283210"/>
                  </a:cubicBezTo>
                  <a:cubicBezTo>
                    <a:pt x="981710" y="273050"/>
                    <a:pt x="989330" y="256540"/>
                    <a:pt x="994410" y="242570"/>
                  </a:cubicBezTo>
                  <a:cubicBezTo>
                    <a:pt x="1005840" y="237490"/>
                    <a:pt x="1013460" y="251460"/>
                    <a:pt x="1017270" y="248920"/>
                  </a:cubicBezTo>
                  <a:lnTo>
                    <a:pt x="999490" y="260350"/>
                  </a:lnTo>
                  <a:cubicBezTo>
                    <a:pt x="1022350" y="256540"/>
                    <a:pt x="1004570" y="289560"/>
                    <a:pt x="1027430" y="281940"/>
                  </a:cubicBezTo>
                  <a:lnTo>
                    <a:pt x="1033780" y="266700"/>
                  </a:lnTo>
                  <a:cubicBezTo>
                    <a:pt x="1038860" y="269240"/>
                    <a:pt x="1040130" y="275590"/>
                    <a:pt x="1036320" y="281940"/>
                  </a:cubicBezTo>
                  <a:cubicBezTo>
                    <a:pt x="1040130" y="271780"/>
                    <a:pt x="1052830" y="273050"/>
                    <a:pt x="1059180" y="269240"/>
                  </a:cubicBezTo>
                  <a:lnTo>
                    <a:pt x="1060450" y="279400"/>
                  </a:lnTo>
                  <a:cubicBezTo>
                    <a:pt x="1070610" y="273050"/>
                    <a:pt x="1083310" y="251460"/>
                    <a:pt x="1094740" y="270510"/>
                  </a:cubicBezTo>
                  <a:cubicBezTo>
                    <a:pt x="1085850" y="246380"/>
                    <a:pt x="1083310" y="270510"/>
                    <a:pt x="1065530" y="259080"/>
                  </a:cubicBezTo>
                  <a:cubicBezTo>
                    <a:pt x="1055370" y="241300"/>
                    <a:pt x="1082040" y="242570"/>
                    <a:pt x="1085850" y="240030"/>
                  </a:cubicBezTo>
                  <a:cubicBezTo>
                    <a:pt x="1084580" y="265430"/>
                    <a:pt x="1111250" y="242570"/>
                    <a:pt x="1122680" y="242570"/>
                  </a:cubicBezTo>
                  <a:cubicBezTo>
                    <a:pt x="1129030" y="251460"/>
                    <a:pt x="1135380" y="255270"/>
                    <a:pt x="1140460" y="261620"/>
                  </a:cubicBezTo>
                  <a:lnTo>
                    <a:pt x="1145540" y="245110"/>
                  </a:lnTo>
                  <a:cubicBezTo>
                    <a:pt x="1150620" y="278130"/>
                    <a:pt x="1169670" y="237490"/>
                    <a:pt x="1182370" y="247650"/>
                  </a:cubicBezTo>
                  <a:cubicBezTo>
                    <a:pt x="1176020" y="257810"/>
                    <a:pt x="1176020" y="270510"/>
                    <a:pt x="1186180" y="275590"/>
                  </a:cubicBezTo>
                  <a:cubicBezTo>
                    <a:pt x="1173480" y="251460"/>
                    <a:pt x="1206500" y="245110"/>
                    <a:pt x="1202690" y="228600"/>
                  </a:cubicBezTo>
                  <a:cubicBezTo>
                    <a:pt x="1226820" y="237490"/>
                    <a:pt x="1197610" y="259080"/>
                    <a:pt x="1203960" y="276860"/>
                  </a:cubicBezTo>
                  <a:cubicBezTo>
                    <a:pt x="1215390" y="257810"/>
                    <a:pt x="1230630" y="289560"/>
                    <a:pt x="1238250" y="265430"/>
                  </a:cubicBezTo>
                  <a:cubicBezTo>
                    <a:pt x="1220470" y="257810"/>
                    <a:pt x="1240790" y="250190"/>
                    <a:pt x="1244600" y="238760"/>
                  </a:cubicBezTo>
                  <a:cubicBezTo>
                    <a:pt x="1266190" y="240030"/>
                    <a:pt x="1240790" y="248920"/>
                    <a:pt x="1256030" y="257810"/>
                  </a:cubicBezTo>
                  <a:cubicBezTo>
                    <a:pt x="1264920" y="254000"/>
                    <a:pt x="1277620" y="236220"/>
                    <a:pt x="1262380" y="228600"/>
                  </a:cubicBezTo>
                  <a:cubicBezTo>
                    <a:pt x="1275080" y="233680"/>
                    <a:pt x="1289050" y="210820"/>
                    <a:pt x="1304290" y="226060"/>
                  </a:cubicBezTo>
                  <a:cubicBezTo>
                    <a:pt x="1310640" y="241300"/>
                    <a:pt x="1277620" y="232410"/>
                    <a:pt x="1285240" y="243840"/>
                  </a:cubicBezTo>
                  <a:cubicBezTo>
                    <a:pt x="1315720" y="245110"/>
                    <a:pt x="1300480" y="207010"/>
                    <a:pt x="1328420" y="201930"/>
                  </a:cubicBezTo>
                  <a:cubicBezTo>
                    <a:pt x="1315720" y="194310"/>
                    <a:pt x="1328420" y="166370"/>
                    <a:pt x="1341120" y="157480"/>
                  </a:cubicBezTo>
                  <a:cubicBezTo>
                    <a:pt x="1372870" y="163830"/>
                    <a:pt x="1327150" y="166370"/>
                    <a:pt x="1339850" y="185420"/>
                  </a:cubicBezTo>
                  <a:lnTo>
                    <a:pt x="1352550" y="182880"/>
                  </a:lnTo>
                  <a:cubicBezTo>
                    <a:pt x="1370330" y="209550"/>
                    <a:pt x="1315720" y="226060"/>
                    <a:pt x="1332230" y="247650"/>
                  </a:cubicBezTo>
                  <a:lnTo>
                    <a:pt x="1346200" y="238760"/>
                  </a:lnTo>
                  <a:cubicBezTo>
                    <a:pt x="1343660" y="246380"/>
                    <a:pt x="1338580" y="260350"/>
                    <a:pt x="1344930" y="266700"/>
                  </a:cubicBezTo>
                  <a:cubicBezTo>
                    <a:pt x="1348740" y="247650"/>
                    <a:pt x="1376680" y="261620"/>
                    <a:pt x="1379220" y="257810"/>
                  </a:cubicBezTo>
                  <a:cubicBezTo>
                    <a:pt x="1381760" y="242570"/>
                    <a:pt x="1367790" y="262890"/>
                    <a:pt x="1370330" y="250190"/>
                  </a:cubicBezTo>
                  <a:cubicBezTo>
                    <a:pt x="1384300" y="246380"/>
                    <a:pt x="1390650" y="219710"/>
                    <a:pt x="1413510" y="229870"/>
                  </a:cubicBezTo>
                  <a:cubicBezTo>
                    <a:pt x="1400810" y="241300"/>
                    <a:pt x="1418590" y="251460"/>
                    <a:pt x="1413510" y="260350"/>
                  </a:cubicBezTo>
                  <a:cubicBezTo>
                    <a:pt x="1424940" y="266700"/>
                    <a:pt x="1417320" y="241300"/>
                    <a:pt x="1432560" y="250190"/>
                  </a:cubicBezTo>
                  <a:lnTo>
                    <a:pt x="1431290" y="259080"/>
                  </a:lnTo>
                  <a:cubicBezTo>
                    <a:pt x="1487170" y="261620"/>
                    <a:pt x="1557020" y="260350"/>
                    <a:pt x="1606550" y="224790"/>
                  </a:cubicBezTo>
                  <a:cubicBezTo>
                    <a:pt x="1607820" y="223520"/>
                    <a:pt x="1609090" y="222250"/>
                    <a:pt x="1610360" y="222250"/>
                  </a:cubicBezTo>
                  <a:cubicBezTo>
                    <a:pt x="1619250" y="237490"/>
                    <a:pt x="1638300" y="238760"/>
                    <a:pt x="1667510" y="250190"/>
                  </a:cubicBezTo>
                  <a:cubicBezTo>
                    <a:pt x="1654810" y="245110"/>
                    <a:pt x="1667510" y="233680"/>
                    <a:pt x="1673860" y="232410"/>
                  </a:cubicBezTo>
                  <a:lnTo>
                    <a:pt x="1687830" y="250190"/>
                  </a:lnTo>
                  <a:cubicBezTo>
                    <a:pt x="1704340" y="260350"/>
                    <a:pt x="1727200" y="243840"/>
                    <a:pt x="1742440" y="233680"/>
                  </a:cubicBezTo>
                  <a:cubicBezTo>
                    <a:pt x="1744980" y="237490"/>
                    <a:pt x="1746250" y="242570"/>
                    <a:pt x="1746250" y="246380"/>
                  </a:cubicBezTo>
                  <a:cubicBezTo>
                    <a:pt x="1761490" y="257810"/>
                    <a:pt x="1761490" y="236220"/>
                    <a:pt x="1767840" y="232410"/>
                  </a:cubicBezTo>
                  <a:lnTo>
                    <a:pt x="1778000" y="245110"/>
                  </a:lnTo>
                  <a:lnTo>
                    <a:pt x="1780540" y="232410"/>
                  </a:lnTo>
                  <a:cubicBezTo>
                    <a:pt x="1795780" y="224790"/>
                    <a:pt x="1816100" y="228600"/>
                    <a:pt x="1813560" y="248920"/>
                  </a:cubicBezTo>
                  <a:cubicBezTo>
                    <a:pt x="1819910" y="245110"/>
                    <a:pt x="1824990" y="241300"/>
                    <a:pt x="1817370" y="234950"/>
                  </a:cubicBezTo>
                  <a:cubicBezTo>
                    <a:pt x="1832610" y="246380"/>
                    <a:pt x="1873250" y="246380"/>
                    <a:pt x="1899920" y="240030"/>
                  </a:cubicBezTo>
                  <a:cubicBezTo>
                    <a:pt x="1887220" y="234950"/>
                    <a:pt x="1888490" y="228600"/>
                    <a:pt x="1887220" y="215900"/>
                  </a:cubicBezTo>
                  <a:cubicBezTo>
                    <a:pt x="1901190" y="194310"/>
                    <a:pt x="1902460" y="219710"/>
                    <a:pt x="1913890" y="207010"/>
                  </a:cubicBezTo>
                  <a:cubicBezTo>
                    <a:pt x="1913890" y="214630"/>
                    <a:pt x="1926590" y="223520"/>
                    <a:pt x="1913890" y="228600"/>
                  </a:cubicBezTo>
                  <a:cubicBezTo>
                    <a:pt x="1949450" y="256540"/>
                    <a:pt x="2000250" y="233680"/>
                    <a:pt x="2045970" y="240030"/>
                  </a:cubicBezTo>
                  <a:cubicBezTo>
                    <a:pt x="2054860" y="236220"/>
                    <a:pt x="2052320" y="233680"/>
                    <a:pt x="2056130" y="227330"/>
                  </a:cubicBezTo>
                  <a:cubicBezTo>
                    <a:pt x="2085340" y="248920"/>
                    <a:pt x="2119630" y="226060"/>
                    <a:pt x="2150110" y="236220"/>
                  </a:cubicBezTo>
                  <a:cubicBezTo>
                    <a:pt x="2143760" y="227330"/>
                    <a:pt x="2152650" y="201930"/>
                    <a:pt x="2170430" y="200660"/>
                  </a:cubicBezTo>
                  <a:cubicBezTo>
                    <a:pt x="2189480" y="182880"/>
                    <a:pt x="2178050" y="226060"/>
                    <a:pt x="2194560" y="236220"/>
                  </a:cubicBezTo>
                  <a:cubicBezTo>
                    <a:pt x="2203450" y="227330"/>
                    <a:pt x="2218690" y="226060"/>
                    <a:pt x="2225040" y="227330"/>
                  </a:cubicBezTo>
                  <a:lnTo>
                    <a:pt x="2225040" y="229870"/>
                  </a:lnTo>
                  <a:cubicBezTo>
                    <a:pt x="2235200" y="219710"/>
                    <a:pt x="2251710" y="214630"/>
                    <a:pt x="2264410" y="223520"/>
                  </a:cubicBezTo>
                  <a:lnTo>
                    <a:pt x="2261870" y="224790"/>
                  </a:lnTo>
                  <a:cubicBezTo>
                    <a:pt x="2272030" y="226060"/>
                    <a:pt x="2283460" y="237490"/>
                    <a:pt x="2293620" y="236220"/>
                  </a:cubicBezTo>
                  <a:cubicBezTo>
                    <a:pt x="2298700" y="219710"/>
                    <a:pt x="2324100" y="229870"/>
                    <a:pt x="2330450" y="214630"/>
                  </a:cubicBezTo>
                  <a:cubicBezTo>
                    <a:pt x="2331720" y="215900"/>
                    <a:pt x="2330450" y="217170"/>
                    <a:pt x="2332990" y="220980"/>
                  </a:cubicBezTo>
                  <a:lnTo>
                    <a:pt x="2334260" y="207010"/>
                  </a:lnTo>
                  <a:lnTo>
                    <a:pt x="2354580" y="214630"/>
                  </a:lnTo>
                  <a:cubicBezTo>
                    <a:pt x="2349500" y="219710"/>
                    <a:pt x="2349500" y="226060"/>
                    <a:pt x="2343150" y="229870"/>
                  </a:cubicBezTo>
                  <a:cubicBezTo>
                    <a:pt x="2366010" y="240030"/>
                    <a:pt x="2350770" y="217170"/>
                    <a:pt x="2362200" y="209550"/>
                  </a:cubicBezTo>
                  <a:cubicBezTo>
                    <a:pt x="2377440" y="199390"/>
                    <a:pt x="2377440" y="213360"/>
                    <a:pt x="2383790" y="219710"/>
                  </a:cubicBezTo>
                  <a:cubicBezTo>
                    <a:pt x="2377440" y="227330"/>
                    <a:pt x="2372360" y="215900"/>
                    <a:pt x="2368550" y="218440"/>
                  </a:cubicBezTo>
                  <a:cubicBezTo>
                    <a:pt x="2359660" y="229870"/>
                    <a:pt x="2377440" y="223520"/>
                    <a:pt x="2378710" y="231140"/>
                  </a:cubicBezTo>
                  <a:cubicBezTo>
                    <a:pt x="2382520" y="231140"/>
                    <a:pt x="2383790" y="214630"/>
                    <a:pt x="2395220" y="217170"/>
                  </a:cubicBezTo>
                  <a:cubicBezTo>
                    <a:pt x="2405380" y="218440"/>
                    <a:pt x="2428240" y="214630"/>
                    <a:pt x="2425700" y="229870"/>
                  </a:cubicBezTo>
                  <a:cubicBezTo>
                    <a:pt x="2434590" y="222250"/>
                    <a:pt x="2443480" y="223520"/>
                    <a:pt x="2449830" y="215900"/>
                  </a:cubicBezTo>
                  <a:cubicBezTo>
                    <a:pt x="2442210" y="213360"/>
                    <a:pt x="2426970" y="209550"/>
                    <a:pt x="2425700" y="199390"/>
                  </a:cubicBezTo>
                  <a:cubicBezTo>
                    <a:pt x="2433320" y="196850"/>
                    <a:pt x="2447290" y="193040"/>
                    <a:pt x="2449830" y="199390"/>
                  </a:cubicBezTo>
                  <a:lnTo>
                    <a:pt x="2443480" y="203200"/>
                  </a:lnTo>
                  <a:cubicBezTo>
                    <a:pt x="2449830" y="199390"/>
                    <a:pt x="2470150" y="204470"/>
                    <a:pt x="2459990" y="189230"/>
                  </a:cubicBezTo>
                  <a:lnTo>
                    <a:pt x="2475230" y="209550"/>
                  </a:lnTo>
                  <a:cubicBezTo>
                    <a:pt x="2480310" y="198120"/>
                    <a:pt x="2495550" y="198120"/>
                    <a:pt x="2508250" y="195580"/>
                  </a:cubicBezTo>
                  <a:cubicBezTo>
                    <a:pt x="2508250" y="210820"/>
                    <a:pt x="2499360" y="228600"/>
                    <a:pt x="2522220" y="232410"/>
                  </a:cubicBezTo>
                  <a:lnTo>
                    <a:pt x="2542540" y="215900"/>
                  </a:lnTo>
                  <a:cubicBezTo>
                    <a:pt x="2552700" y="214630"/>
                    <a:pt x="2555240" y="218440"/>
                    <a:pt x="2553970" y="227330"/>
                  </a:cubicBezTo>
                  <a:cubicBezTo>
                    <a:pt x="2589530" y="236220"/>
                    <a:pt x="2590800" y="184150"/>
                    <a:pt x="2618740" y="198120"/>
                  </a:cubicBezTo>
                  <a:cubicBezTo>
                    <a:pt x="2607310" y="217170"/>
                    <a:pt x="2616200" y="218440"/>
                    <a:pt x="2628900" y="223520"/>
                  </a:cubicBezTo>
                  <a:cubicBezTo>
                    <a:pt x="2628900" y="220980"/>
                    <a:pt x="2630170" y="214630"/>
                    <a:pt x="2635250" y="213360"/>
                  </a:cubicBezTo>
                  <a:cubicBezTo>
                    <a:pt x="2631440" y="204470"/>
                    <a:pt x="2627630" y="226060"/>
                    <a:pt x="2617470" y="213360"/>
                  </a:cubicBezTo>
                  <a:cubicBezTo>
                    <a:pt x="2614930" y="201930"/>
                    <a:pt x="2628900" y="205740"/>
                    <a:pt x="2635250" y="201930"/>
                  </a:cubicBezTo>
                  <a:cubicBezTo>
                    <a:pt x="2660650" y="242570"/>
                    <a:pt x="2719070" y="212090"/>
                    <a:pt x="2759710" y="231140"/>
                  </a:cubicBezTo>
                  <a:cubicBezTo>
                    <a:pt x="2757170" y="208280"/>
                    <a:pt x="2777490" y="224790"/>
                    <a:pt x="2786380" y="215900"/>
                  </a:cubicBezTo>
                  <a:cubicBezTo>
                    <a:pt x="2783840" y="240030"/>
                    <a:pt x="2809240" y="212090"/>
                    <a:pt x="2820670" y="226060"/>
                  </a:cubicBezTo>
                  <a:lnTo>
                    <a:pt x="2815590" y="207010"/>
                  </a:lnTo>
                  <a:cubicBezTo>
                    <a:pt x="2840990" y="220980"/>
                    <a:pt x="2856230" y="171450"/>
                    <a:pt x="2871470" y="199390"/>
                  </a:cubicBezTo>
                  <a:cubicBezTo>
                    <a:pt x="2885440" y="207010"/>
                    <a:pt x="2866390" y="215900"/>
                    <a:pt x="2861310" y="219710"/>
                  </a:cubicBezTo>
                  <a:cubicBezTo>
                    <a:pt x="2880360" y="245110"/>
                    <a:pt x="2913380" y="199390"/>
                    <a:pt x="2928620" y="227330"/>
                  </a:cubicBezTo>
                  <a:cubicBezTo>
                    <a:pt x="2929890" y="218440"/>
                    <a:pt x="2924810" y="203200"/>
                    <a:pt x="2941320" y="194310"/>
                  </a:cubicBezTo>
                  <a:cubicBezTo>
                    <a:pt x="2955290" y="204470"/>
                    <a:pt x="2981960" y="217170"/>
                    <a:pt x="2979420" y="220980"/>
                  </a:cubicBezTo>
                  <a:cubicBezTo>
                    <a:pt x="2990850" y="215900"/>
                    <a:pt x="2993390" y="209550"/>
                    <a:pt x="3006090" y="217170"/>
                  </a:cubicBezTo>
                  <a:cubicBezTo>
                    <a:pt x="3004820" y="223520"/>
                    <a:pt x="2999740" y="223520"/>
                    <a:pt x="2995930" y="227330"/>
                  </a:cubicBezTo>
                  <a:cubicBezTo>
                    <a:pt x="3014980" y="233680"/>
                    <a:pt x="3031490" y="223520"/>
                    <a:pt x="3048000" y="214630"/>
                  </a:cubicBezTo>
                  <a:cubicBezTo>
                    <a:pt x="3058160" y="232410"/>
                    <a:pt x="3092450" y="223520"/>
                    <a:pt x="3115310" y="233680"/>
                  </a:cubicBezTo>
                  <a:cubicBezTo>
                    <a:pt x="3128010" y="212090"/>
                    <a:pt x="3150870" y="242570"/>
                    <a:pt x="3153410" y="214630"/>
                  </a:cubicBezTo>
                  <a:cubicBezTo>
                    <a:pt x="3153410" y="217170"/>
                    <a:pt x="3155950" y="220980"/>
                    <a:pt x="3157220" y="223520"/>
                  </a:cubicBezTo>
                  <a:cubicBezTo>
                    <a:pt x="3166110" y="215900"/>
                    <a:pt x="3172460" y="196850"/>
                    <a:pt x="3182620" y="195580"/>
                  </a:cubicBezTo>
                  <a:lnTo>
                    <a:pt x="3178810" y="214630"/>
                  </a:lnTo>
                  <a:cubicBezTo>
                    <a:pt x="3176270" y="236220"/>
                    <a:pt x="3204210" y="222250"/>
                    <a:pt x="3210560" y="228600"/>
                  </a:cubicBezTo>
                  <a:cubicBezTo>
                    <a:pt x="3204210" y="215900"/>
                    <a:pt x="3223260" y="229870"/>
                    <a:pt x="3224530" y="217170"/>
                  </a:cubicBezTo>
                  <a:lnTo>
                    <a:pt x="3237230" y="210820"/>
                  </a:lnTo>
                  <a:cubicBezTo>
                    <a:pt x="3257550" y="205740"/>
                    <a:pt x="3239770" y="201930"/>
                    <a:pt x="3263900" y="199390"/>
                  </a:cubicBezTo>
                  <a:cubicBezTo>
                    <a:pt x="3277870" y="198120"/>
                    <a:pt x="3268980" y="220980"/>
                    <a:pt x="3263900" y="218440"/>
                  </a:cubicBezTo>
                  <a:cubicBezTo>
                    <a:pt x="3275330" y="228600"/>
                    <a:pt x="3288030" y="222250"/>
                    <a:pt x="3299460" y="218440"/>
                  </a:cubicBezTo>
                  <a:cubicBezTo>
                    <a:pt x="3294380" y="218440"/>
                    <a:pt x="3293110" y="217170"/>
                    <a:pt x="3298190" y="213360"/>
                  </a:cubicBezTo>
                  <a:cubicBezTo>
                    <a:pt x="3298190" y="215900"/>
                    <a:pt x="3299460" y="217170"/>
                    <a:pt x="3300730" y="218440"/>
                  </a:cubicBezTo>
                  <a:cubicBezTo>
                    <a:pt x="3305810" y="217170"/>
                    <a:pt x="3309620" y="215900"/>
                    <a:pt x="3314700" y="215900"/>
                  </a:cubicBezTo>
                  <a:lnTo>
                    <a:pt x="3314700" y="217170"/>
                  </a:lnTo>
                  <a:cubicBezTo>
                    <a:pt x="3321050" y="215900"/>
                    <a:pt x="3327400" y="214630"/>
                    <a:pt x="3332480" y="213360"/>
                  </a:cubicBezTo>
                  <a:cubicBezTo>
                    <a:pt x="3336290" y="212090"/>
                    <a:pt x="3338830" y="210820"/>
                    <a:pt x="3341370" y="210820"/>
                  </a:cubicBezTo>
                  <a:cubicBezTo>
                    <a:pt x="3348990" y="209550"/>
                    <a:pt x="3351530" y="209550"/>
                    <a:pt x="3343910" y="213360"/>
                  </a:cubicBezTo>
                  <a:cubicBezTo>
                    <a:pt x="3342640" y="212090"/>
                    <a:pt x="3342640" y="210820"/>
                    <a:pt x="3341370" y="210820"/>
                  </a:cubicBezTo>
                  <a:cubicBezTo>
                    <a:pt x="3338830" y="210820"/>
                    <a:pt x="3336290" y="212090"/>
                    <a:pt x="3332480" y="213360"/>
                  </a:cubicBezTo>
                  <a:cubicBezTo>
                    <a:pt x="3327400" y="215900"/>
                    <a:pt x="3322320" y="220980"/>
                    <a:pt x="3318510" y="222250"/>
                  </a:cubicBezTo>
                  <a:cubicBezTo>
                    <a:pt x="3322320" y="222250"/>
                    <a:pt x="3326130" y="223520"/>
                    <a:pt x="3328670" y="226060"/>
                  </a:cubicBezTo>
                  <a:lnTo>
                    <a:pt x="3324860" y="240030"/>
                  </a:lnTo>
                  <a:cubicBezTo>
                    <a:pt x="3333750" y="241300"/>
                    <a:pt x="3356610" y="224790"/>
                    <a:pt x="3356610" y="218440"/>
                  </a:cubicBezTo>
                  <a:cubicBezTo>
                    <a:pt x="3389630" y="231140"/>
                    <a:pt x="3445510" y="220980"/>
                    <a:pt x="3468370" y="212090"/>
                  </a:cubicBezTo>
                  <a:cubicBezTo>
                    <a:pt x="3469640" y="210820"/>
                    <a:pt x="3472180" y="209550"/>
                    <a:pt x="3474720" y="209550"/>
                  </a:cubicBezTo>
                  <a:cubicBezTo>
                    <a:pt x="3473450" y="210820"/>
                    <a:pt x="3470910" y="210820"/>
                    <a:pt x="3468370" y="212090"/>
                  </a:cubicBezTo>
                  <a:cubicBezTo>
                    <a:pt x="3464560" y="215900"/>
                    <a:pt x="3463290" y="219710"/>
                    <a:pt x="3468370" y="214630"/>
                  </a:cubicBezTo>
                  <a:cubicBezTo>
                    <a:pt x="3479800" y="212090"/>
                    <a:pt x="3492500" y="199390"/>
                    <a:pt x="3493770" y="208280"/>
                  </a:cubicBezTo>
                  <a:cubicBezTo>
                    <a:pt x="3505200" y="201930"/>
                    <a:pt x="3503930" y="218440"/>
                    <a:pt x="3521710" y="219710"/>
                  </a:cubicBezTo>
                  <a:cubicBezTo>
                    <a:pt x="3521710" y="222250"/>
                    <a:pt x="3522980" y="212090"/>
                    <a:pt x="3521710" y="208280"/>
                  </a:cubicBezTo>
                  <a:cubicBezTo>
                    <a:pt x="3520440" y="208280"/>
                    <a:pt x="3520440" y="207010"/>
                    <a:pt x="3519170" y="207010"/>
                  </a:cubicBezTo>
                  <a:cubicBezTo>
                    <a:pt x="3520440" y="207010"/>
                    <a:pt x="3521710" y="207010"/>
                    <a:pt x="3521710" y="208280"/>
                  </a:cubicBezTo>
                  <a:cubicBezTo>
                    <a:pt x="3550920" y="227330"/>
                    <a:pt x="3586480" y="194310"/>
                    <a:pt x="3620770" y="207010"/>
                  </a:cubicBezTo>
                  <a:lnTo>
                    <a:pt x="3622040" y="207010"/>
                  </a:lnTo>
                  <a:lnTo>
                    <a:pt x="3620770" y="207010"/>
                  </a:lnTo>
                  <a:cubicBezTo>
                    <a:pt x="3618230" y="208280"/>
                    <a:pt x="3614420" y="215900"/>
                    <a:pt x="3610610" y="220980"/>
                  </a:cubicBezTo>
                  <a:cubicBezTo>
                    <a:pt x="3637280" y="213360"/>
                    <a:pt x="3662680" y="208280"/>
                    <a:pt x="3686810" y="190500"/>
                  </a:cubicBezTo>
                  <a:cubicBezTo>
                    <a:pt x="3684270" y="196850"/>
                    <a:pt x="3685540" y="203200"/>
                    <a:pt x="3679190" y="207010"/>
                  </a:cubicBezTo>
                  <a:cubicBezTo>
                    <a:pt x="3698240" y="207010"/>
                    <a:pt x="3719830" y="203200"/>
                    <a:pt x="3728720" y="189230"/>
                  </a:cubicBezTo>
                  <a:cubicBezTo>
                    <a:pt x="3716020" y="182880"/>
                    <a:pt x="3727450" y="196850"/>
                    <a:pt x="3719830" y="196850"/>
                  </a:cubicBezTo>
                  <a:cubicBezTo>
                    <a:pt x="3705860" y="184150"/>
                    <a:pt x="3729990" y="170180"/>
                    <a:pt x="3742690" y="173990"/>
                  </a:cubicBezTo>
                  <a:lnTo>
                    <a:pt x="3742690" y="176530"/>
                  </a:lnTo>
                  <a:cubicBezTo>
                    <a:pt x="3761740" y="176530"/>
                    <a:pt x="3761740" y="167640"/>
                    <a:pt x="3780790" y="167640"/>
                  </a:cubicBezTo>
                  <a:cubicBezTo>
                    <a:pt x="3792220" y="175260"/>
                    <a:pt x="3770630" y="171450"/>
                    <a:pt x="3775710" y="180340"/>
                  </a:cubicBezTo>
                  <a:cubicBezTo>
                    <a:pt x="3779520" y="203200"/>
                    <a:pt x="3817620" y="195580"/>
                    <a:pt x="3821430" y="198120"/>
                  </a:cubicBezTo>
                  <a:cubicBezTo>
                    <a:pt x="3826510" y="193040"/>
                    <a:pt x="3832860" y="189230"/>
                    <a:pt x="3831590" y="182880"/>
                  </a:cubicBezTo>
                  <a:cubicBezTo>
                    <a:pt x="3845560" y="176530"/>
                    <a:pt x="3837940" y="196850"/>
                    <a:pt x="3848100" y="195580"/>
                  </a:cubicBezTo>
                  <a:lnTo>
                    <a:pt x="3887470" y="152400"/>
                  </a:lnTo>
                  <a:cubicBezTo>
                    <a:pt x="3887470" y="151130"/>
                    <a:pt x="3888740" y="149860"/>
                    <a:pt x="3890010" y="149860"/>
                  </a:cubicBezTo>
                  <a:lnTo>
                    <a:pt x="3887470" y="152400"/>
                  </a:lnTo>
                  <a:cubicBezTo>
                    <a:pt x="3886200" y="158750"/>
                    <a:pt x="3900170" y="171450"/>
                    <a:pt x="3888740" y="180340"/>
                  </a:cubicBezTo>
                  <a:cubicBezTo>
                    <a:pt x="3919220" y="177800"/>
                    <a:pt x="3935730" y="149860"/>
                    <a:pt x="3954780" y="135890"/>
                  </a:cubicBezTo>
                  <a:cubicBezTo>
                    <a:pt x="3963670" y="139700"/>
                    <a:pt x="3992880" y="130810"/>
                    <a:pt x="4003040" y="129540"/>
                  </a:cubicBezTo>
                  <a:cubicBezTo>
                    <a:pt x="4008120" y="142240"/>
                    <a:pt x="3994150" y="128270"/>
                    <a:pt x="3991610" y="138430"/>
                  </a:cubicBezTo>
                  <a:lnTo>
                    <a:pt x="4006850" y="152400"/>
                  </a:lnTo>
                  <a:cubicBezTo>
                    <a:pt x="3986530" y="154940"/>
                    <a:pt x="4009390" y="173990"/>
                    <a:pt x="3997960" y="182880"/>
                  </a:cubicBezTo>
                  <a:cubicBezTo>
                    <a:pt x="4014470" y="175260"/>
                    <a:pt x="4052570" y="184150"/>
                    <a:pt x="4076700" y="187960"/>
                  </a:cubicBezTo>
                  <a:cubicBezTo>
                    <a:pt x="4060190" y="161290"/>
                    <a:pt x="4109720" y="175260"/>
                    <a:pt x="4108450" y="151130"/>
                  </a:cubicBezTo>
                  <a:cubicBezTo>
                    <a:pt x="4136390" y="147320"/>
                    <a:pt x="4122420" y="170180"/>
                    <a:pt x="4133850" y="175260"/>
                  </a:cubicBezTo>
                  <a:cubicBezTo>
                    <a:pt x="4163060" y="166370"/>
                    <a:pt x="4191000" y="172720"/>
                    <a:pt x="4217670" y="170180"/>
                  </a:cubicBezTo>
                  <a:cubicBezTo>
                    <a:pt x="4217670" y="170180"/>
                    <a:pt x="4217670" y="172720"/>
                    <a:pt x="4216400" y="175260"/>
                  </a:cubicBezTo>
                  <a:cubicBezTo>
                    <a:pt x="4240530" y="167640"/>
                    <a:pt x="4281170" y="175260"/>
                    <a:pt x="4305300" y="153670"/>
                  </a:cubicBezTo>
                  <a:cubicBezTo>
                    <a:pt x="4304030" y="158750"/>
                    <a:pt x="4306570" y="162560"/>
                    <a:pt x="4300220" y="166370"/>
                  </a:cubicBezTo>
                  <a:cubicBezTo>
                    <a:pt x="4326890" y="175260"/>
                    <a:pt x="4305300" y="135890"/>
                    <a:pt x="4335780" y="149860"/>
                  </a:cubicBezTo>
                  <a:lnTo>
                    <a:pt x="4328160" y="161290"/>
                  </a:lnTo>
                  <a:cubicBezTo>
                    <a:pt x="4347210" y="149860"/>
                    <a:pt x="4364990" y="171450"/>
                    <a:pt x="4386580" y="153670"/>
                  </a:cubicBezTo>
                  <a:cubicBezTo>
                    <a:pt x="4387850" y="160020"/>
                    <a:pt x="4382770" y="162560"/>
                    <a:pt x="4378960" y="165100"/>
                  </a:cubicBezTo>
                  <a:cubicBezTo>
                    <a:pt x="4399280" y="160020"/>
                    <a:pt x="4420870" y="162560"/>
                    <a:pt x="4437380" y="146050"/>
                  </a:cubicBezTo>
                  <a:cubicBezTo>
                    <a:pt x="4439920" y="153670"/>
                    <a:pt x="4437380" y="160020"/>
                    <a:pt x="4429760" y="165100"/>
                  </a:cubicBezTo>
                  <a:cubicBezTo>
                    <a:pt x="4448810" y="173990"/>
                    <a:pt x="4451350" y="143510"/>
                    <a:pt x="4469130" y="152400"/>
                  </a:cubicBezTo>
                  <a:cubicBezTo>
                    <a:pt x="4474210" y="153670"/>
                    <a:pt x="4484370" y="163830"/>
                    <a:pt x="4480560" y="163830"/>
                  </a:cubicBezTo>
                  <a:cubicBezTo>
                    <a:pt x="4489450" y="153670"/>
                    <a:pt x="4516120" y="153670"/>
                    <a:pt x="4526280" y="149860"/>
                  </a:cubicBezTo>
                  <a:cubicBezTo>
                    <a:pt x="4528820" y="157480"/>
                    <a:pt x="4536440" y="160020"/>
                    <a:pt x="4546600" y="167640"/>
                  </a:cubicBezTo>
                  <a:cubicBezTo>
                    <a:pt x="4632960" y="167640"/>
                    <a:pt x="4721860" y="170180"/>
                    <a:pt x="4808220" y="157480"/>
                  </a:cubicBezTo>
                  <a:cubicBezTo>
                    <a:pt x="4819650" y="156210"/>
                    <a:pt x="4832350" y="153670"/>
                    <a:pt x="4843780" y="151130"/>
                  </a:cubicBezTo>
                  <a:cubicBezTo>
                    <a:pt x="4860290" y="175260"/>
                    <a:pt x="4820920" y="166370"/>
                    <a:pt x="4831080" y="181610"/>
                  </a:cubicBezTo>
                  <a:cubicBezTo>
                    <a:pt x="4829810" y="161290"/>
                    <a:pt x="4847590" y="175260"/>
                    <a:pt x="4876800" y="168910"/>
                  </a:cubicBezTo>
                  <a:lnTo>
                    <a:pt x="4878070" y="171450"/>
                  </a:lnTo>
                  <a:cubicBezTo>
                    <a:pt x="4890770" y="167640"/>
                    <a:pt x="4898390" y="180340"/>
                    <a:pt x="4911090" y="173990"/>
                  </a:cubicBezTo>
                  <a:lnTo>
                    <a:pt x="4911090" y="168910"/>
                  </a:lnTo>
                  <a:cubicBezTo>
                    <a:pt x="4925060" y="156210"/>
                    <a:pt x="4942840" y="195580"/>
                    <a:pt x="4950460" y="168910"/>
                  </a:cubicBezTo>
                  <a:lnTo>
                    <a:pt x="4961890" y="182880"/>
                  </a:lnTo>
                  <a:cubicBezTo>
                    <a:pt x="4975860" y="160020"/>
                    <a:pt x="4984750" y="190500"/>
                    <a:pt x="5002530" y="170180"/>
                  </a:cubicBezTo>
                  <a:lnTo>
                    <a:pt x="4999990" y="173990"/>
                  </a:lnTo>
                  <a:cubicBezTo>
                    <a:pt x="5024120" y="184150"/>
                    <a:pt x="5049520" y="148590"/>
                    <a:pt x="5058410" y="167640"/>
                  </a:cubicBezTo>
                  <a:cubicBezTo>
                    <a:pt x="5078730" y="163830"/>
                    <a:pt x="5101590" y="160020"/>
                    <a:pt x="5105400" y="140970"/>
                  </a:cubicBezTo>
                  <a:cubicBezTo>
                    <a:pt x="5110480" y="147320"/>
                    <a:pt x="5106670" y="158750"/>
                    <a:pt x="5104130" y="165100"/>
                  </a:cubicBezTo>
                  <a:cubicBezTo>
                    <a:pt x="5180330" y="156210"/>
                    <a:pt x="5264150" y="160020"/>
                    <a:pt x="5331460" y="135890"/>
                  </a:cubicBezTo>
                  <a:cubicBezTo>
                    <a:pt x="5335270" y="139700"/>
                    <a:pt x="5330190" y="142240"/>
                    <a:pt x="5328920" y="147320"/>
                  </a:cubicBezTo>
                  <a:cubicBezTo>
                    <a:pt x="5370830" y="125730"/>
                    <a:pt x="5415280" y="170180"/>
                    <a:pt x="5445760" y="129540"/>
                  </a:cubicBezTo>
                  <a:lnTo>
                    <a:pt x="5457190" y="113030"/>
                  </a:lnTo>
                  <a:cubicBezTo>
                    <a:pt x="5467350" y="119380"/>
                    <a:pt x="5466080" y="132080"/>
                    <a:pt x="5473700" y="137160"/>
                  </a:cubicBezTo>
                  <a:cubicBezTo>
                    <a:pt x="5481320" y="125730"/>
                    <a:pt x="5511800" y="134620"/>
                    <a:pt x="5516880" y="119380"/>
                  </a:cubicBezTo>
                  <a:cubicBezTo>
                    <a:pt x="5521960" y="125730"/>
                    <a:pt x="5515610" y="128270"/>
                    <a:pt x="5515610" y="133350"/>
                  </a:cubicBezTo>
                  <a:cubicBezTo>
                    <a:pt x="5534660" y="137160"/>
                    <a:pt x="5557520" y="111760"/>
                    <a:pt x="5575300" y="116840"/>
                  </a:cubicBezTo>
                  <a:lnTo>
                    <a:pt x="5568950" y="124460"/>
                  </a:lnTo>
                  <a:cubicBezTo>
                    <a:pt x="5665470" y="153670"/>
                    <a:pt x="5788660" y="176530"/>
                    <a:pt x="5868670" y="138430"/>
                  </a:cubicBezTo>
                  <a:cubicBezTo>
                    <a:pt x="5890260" y="132080"/>
                    <a:pt x="5878830" y="160020"/>
                    <a:pt x="5887720" y="158750"/>
                  </a:cubicBezTo>
                  <a:cubicBezTo>
                    <a:pt x="5969000" y="128270"/>
                    <a:pt x="6066790" y="176530"/>
                    <a:pt x="6141720" y="128270"/>
                  </a:cubicBezTo>
                  <a:cubicBezTo>
                    <a:pt x="6200140" y="115570"/>
                    <a:pt x="6217920" y="62230"/>
                    <a:pt x="6217920" y="62230"/>
                  </a:cubicBezTo>
                  <a:cubicBezTo>
                    <a:pt x="6079490" y="83820"/>
                    <a:pt x="5955030" y="60960"/>
                    <a:pt x="5815330" y="33020"/>
                  </a:cubicBezTo>
                  <a:close/>
                </a:path>
              </a:pathLst>
            </a:custGeom>
            <a:solidFill>
              <a:srgbClr val="F6EEE3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r="41399" b="7083"/>
          <a:stretch>
            <a:fillRect/>
          </a:stretch>
        </p:blipFill>
        <p:spPr>
          <a:xfrm>
            <a:off x="5361237" y="1577658"/>
            <a:ext cx="1765469" cy="42016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/>
          <a:srcRect t="4525" b="4525"/>
          <a:stretch>
            <a:fillRect/>
          </a:stretch>
        </p:blipFill>
        <p:spPr>
          <a:xfrm>
            <a:off x="7126706" y="1577658"/>
            <a:ext cx="8212978" cy="42016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 b="6373"/>
          <a:stretch>
            <a:fillRect/>
          </a:stretch>
        </p:blipFill>
        <p:spPr>
          <a:xfrm>
            <a:off x="1237589" y="6135382"/>
            <a:ext cx="5006383" cy="31229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/>
          <a:srcRect b="6373"/>
          <a:stretch>
            <a:fillRect/>
          </a:stretch>
        </p:blipFill>
        <p:spPr>
          <a:xfrm>
            <a:off x="6500744" y="6135382"/>
            <a:ext cx="5006383" cy="3122918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507127" y="472842"/>
            <a:ext cx="6013901" cy="8252058"/>
            <a:chOff x="0" y="0"/>
            <a:chExt cx="4589780" cy="62979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EE826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6" cstate="print"/>
              <a:stretch>
                <a:fillRect b="-778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7" cstate="print"/>
              <a:stretch>
                <a:fillRect t="-38" b="-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63992" t="-10838" b="-12087"/>
              </a:stretch>
            </a:blip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3601700" y="6772275"/>
            <a:ext cx="4686300" cy="351472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32285" y="1335324"/>
            <a:ext cx="5079196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-26">
                <a:solidFill>
                  <a:srgbClr val="FDF9F5"/>
                </a:solidFill>
                <a:latin typeface="Cormorant Garamond Bold"/>
              </a:rPr>
              <a:t>АКТИВНА УЧАСТЬ В СОЦІАЛЬНО-РОЗВИТКОВИХ ПРОЄКТАХ</a:t>
            </a:r>
          </a:p>
          <a:p>
            <a:pPr>
              <a:lnSpc>
                <a:spcPts val="3120"/>
              </a:lnSpc>
            </a:pPr>
            <a:endParaRPr/>
          </a:p>
          <a:p>
            <a:pPr>
              <a:lnSpc>
                <a:spcPts val="3120"/>
              </a:lnSpc>
            </a:pPr>
            <a:r>
              <a:rPr lang="en-US" sz="2600" spc="-26">
                <a:solidFill>
                  <a:srgbClr val="FDF9F5"/>
                </a:solidFill>
                <a:latin typeface="Cormorant Garamond Bold"/>
              </a:rPr>
              <a:t>З ГО АСОЦІАЦІЯ ВІДРОДЖЕННЯ ГРИЦЕВА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38286" y="587329"/>
            <a:ext cx="3402796" cy="4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spc="-28">
                <a:solidFill>
                  <a:srgbClr val="F6EEE3"/>
                </a:solidFill>
                <a:latin typeface="Cormorant Garamond Bold"/>
              </a:rPr>
              <a:t>COMYUNITY ХОР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7589" y="4867117"/>
            <a:ext cx="3402796" cy="4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spc="-28">
                <a:solidFill>
                  <a:srgbClr val="F6EEE3"/>
                </a:solidFill>
                <a:latin typeface="Cormorant Garamond Bold"/>
              </a:rPr>
              <a:t>Навчання в АХАЛАР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5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17711" y="6730601"/>
            <a:ext cx="8543746" cy="3447296"/>
            <a:chOff x="0" y="0"/>
            <a:chExt cx="11391662" cy="4596395"/>
          </a:xfrm>
        </p:grpSpPr>
        <p:sp>
          <p:nvSpPr>
            <p:cNvPr id="3" name="AutoShape 3"/>
            <p:cNvSpPr/>
            <p:nvPr/>
          </p:nvSpPr>
          <p:spPr>
            <a:xfrm>
              <a:off x="0" y="2042765"/>
              <a:ext cx="11391662" cy="112259"/>
            </a:xfrm>
            <a:prstGeom prst="rect">
              <a:avLst/>
            </a:prstGeom>
            <a:solidFill>
              <a:srgbClr val="F6E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11391662" cy="1772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12"/>
                </a:lnSpc>
              </a:pPr>
              <a:r>
                <a:rPr lang="en-US" sz="3412" spc="102">
                  <a:solidFill>
                    <a:srgbClr val="F6EEE3"/>
                  </a:solidFill>
                  <a:latin typeface="Cormorant Garamond Bold Bold"/>
                </a:rPr>
                <a:t>СПІВПРАЦЯ З</a:t>
              </a:r>
            </a:p>
            <a:p>
              <a:pPr algn="r">
                <a:lnSpc>
                  <a:spcPts val="3412"/>
                </a:lnSpc>
              </a:pPr>
              <a:r>
                <a:rPr lang="en-US" sz="3412" spc="102">
                  <a:solidFill>
                    <a:srgbClr val="F6EEE3"/>
                  </a:solidFill>
                  <a:latin typeface="Cormorant Garamond Bold Bold"/>
                </a:rPr>
                <a:t>НАЦІОНАЛЬНОЮ МЕРЕЖЕЮ РОЗВИТКУ ЛОКАЛЬНОЇ ФІЛАНТРОПІЇ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99949" y="2740570"/>
              <a:ext cx="9391713" cy="1855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99"/>
                </a:lnSpc>
              </a:pPr>
              <a:r>
                <a:rPr lang="en-US" sz="2699" spc="107">
                  <a:solidFill>
                    <a:srgbClr val="F6EEE3"/>
                  </a:solidFill>
                  <a:latin typeface="Cormorant Garamond Light Bold"/>
                </a:rPr>
                <a:t>можливість залучити гуманітарну допомогу не лише для забезпечення потреб здобувачів освіти пільгових категорій, ВПО нашого гуртожитку, а й для жителів місцевої громади 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9290228" y="891898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7" name="AutoShape 7"/>
          <p:cNvSpPr/>
          <p:nvPr/>
        </p:nvSpPr>
        <p:spPr>
          <a:xfrm>
            <a:off x="1475390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22305" t="26090" r="49830" b="7331"/>
          <a:stretch>
            <a:fillRect/>
          </a:stretch>
        </p:blipFill>
        <p:spPr>
          <a:xfrm>
            <a:off x="9460586" y="0"/>
            <a:ext cx="2500583" cy="4481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/>
          <a:srcRect r="11167" b="30391"/>
          <a:stretch>
            <a:fillRect/>
          </a:stretch>
        </p:blipFill>
        <p:spPr>
          <a:xfrm>
            <a:off x="1502874" y="0"/>
            <a:ext cx="7641126" cy="44906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 l="1014" t="10137" r="1014"/>
          <a:stretch>
            <a:fillRect/>
          </a:stretch>
        </p:blipFill>
        <p:spPr>
          <a:xfrm>
            <a:off x="12364676" y="0"/>
            <a:ext cx="5496782" cy="6730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887230" y="4656662"/>
            <a:ext cx="2073939" cy="20739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609399" y="4656662"/>
            <a:ext cx="7507118" cy="56303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5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2886" y="4582959"/>
            <a:ext cx="7276414" cy="2552515"/>
            <a:chOff x="0" y="0"/>
            <a:chExt cx="9701886" cy="3403354"/>
          </a:xfrm>
        </p:grpSpPr>
        <p:sp>
          <p:nvSpPr>
            <p:cNvPr id="3" name="AutoShape 3"/>
            <p:cNvSpPr/>
            <p:nvPr/>
          </p:nvSpPr>
          <p:spPr>
            <a:xfrm>
              <a:off x="0" y="1411594"/>
              <a:ext cx="9701886" cy="95607"/>
            </a:xfrm>
            <a:prstGeom prst="rect">
              <a:avLst/>
            </a:prstGeom>
            <a:solidFill>
              <a:srgbClr val="F6E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9701886" cy="117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32"/>
                </a:lnSpc>
              </a:pPr>
              <a:r>
                <a:rPr lang="en-US" sz="3332" spc="99">
                  <a:solidFill>
                    <a:srgbClr val="F6EEE3"/>
                  </a:solidFill>
                  <a:latin typeface="Cormorant Garamond Bold Bold"/>
                </a:rPr>
                <a:t>УКРАЇНА</a:t>
              </a:r>
            </a:p>
            <a:p>
              <a:pPr algn="r">
                <a:lnSpc>
                  <a:spcPts val="3332"/>
                </a:lnSpc>
              </a:pPr>
              <a:r>
                <a:rPr lang="en-US" sz="3332" spc="99">
                  <a:solidFill>
                    <a:srgbClr val="F6EEE3"/>
                  </a:solidFill>
                  <a:latin typeface="Cormorant Garamond Bold Bold"/>
                </a:rPr>
                <a:t>ПОЧИНАЄТЬСЯ З МЕНЕ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03287" y="2041530"/>
              <a:ext cx="7998598" cy="1361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1"/>
                </a:lnSpc>
              </a:pPr>
              <a:r>
                <a:rPr lang="en-US" sz="3911" spc="156">
                  <a:solidFill>
                    <a:srgbClr val="F6EEE3"/>
                  </a:solidFill>
                  <a:latin typeface="Cormorant Garamond Light Bold"/>
                </a:rPr>
                <a:t>екологічна орієнтованість</a:t>
              </a:r>
            </a:p>
            <a:p>
              <a:pPr algn="r">
                <a:lnSpc>
                  <a:spcPts val="3911"/>
                </a:lnSpc>
              </a:pPr>
              <a:r>
                <a:rPr lang="en-US" sz="3911" spc="156">
                  <a:solidFill>
                    <a:srgbClr val="F6EEE3"/>
                  </a:solidFill>
                  <a:latin typeface="Cormorant Garamond Light Bold"/>
                </a:rPr>
                <a:t>участь в еко проєктах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6123590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7" name="AutoShape 7"/>
          <p:cNvSpPr/>
          <p:nvPr/>
        </p:nvSpPr>
        <p:spPr>
          <a:xfrm>
            <a:off x="1475390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4288"/>
          <a:stretch>
            <a:fillRect/>
          </a:stretch>
        </p:blipFill>
        <p:spPr>
          <a:xfrm>
            <a:off x="8974258" y="0"/>
            <a:ext cx="3039778" cy="42346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/>
          <a:srcRect l="2160" r="2160"/>
          <a:stretch>
            <a:fillRect/>
          </a:stretch>
        </p:blipFill>
        <p:spPr>
          <a:xfrm>
            <a:off x="6183008" y="0"/>
            <a:ext cx="2863142" cy="4234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 l="4737" t="29988" r="7552"/>
          <a:stretch>
            <a:fillRect/>
          </a:stretch>
        </p:blipFill>
        <p:spPr>
          <a:xfrm>
            <a:off x="12183778" y="0"/>
            <a:ext cx="3978800" cy="42346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/>
          <a:srcRect t="6813" b="3957"/>
          <a:stretch>
            <a:fillRect/>
          </a:stretch>
        </p:blipFill>
        <p:spPr>
          <a:xfrm rot="5400000">
            <a:off x="15107976" y="1054601"/>
            <a:ext cx="4234625" cy="2125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268909">
            <a:off x="11452210" y="2385182"/>
            <a:ext cx="533162" cy="7544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/>
          <a:srcRect t="7894"/>
          <a:stretch>
            <a:fillRect/>
          </a:stretch>
        </p:blipFill>
        <p:spPr>
          <a:xfrm>
            <a:off x="6183008" y="7135475"/>
            <a:ext cx="2463053" cy="302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/>
          <a:srcRect l="4717" t="24179" r="22456"/>
          <a:stretch>
            <a:fillRect/>
          </a:stretch>
        </p:blipFill>
        <p:spPr>
          <a:xfrm>
            <a:off x="8770484" y="7135475"/>
            <a:ext cx="4358012" cy="302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/>
          <a:srcRect l="21875" r="21875"/>
          <a:stretch>
            <a:fillRect/>
          </a:stretch>
        </p:blipFill>
        <p:spPr>
          <a:xfrm>
            <a:off x="13245556" y="7135475"/>
            <a:ext cx="2268600" cy="302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/>
          <a:srcRect t="3248" r="69" b="11521"/>
          <a:stretch>
            <a:fillRect/>
          </a:stretch>
        </p:blipFill>
        <p:spPr>
          <a:xfrm>
            <a:off x="15628138" y="7135475"/>
            <a:ext cx="2659862" cy="30248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534808" y="1028700"/>
            <a:ext cx="4648200" cy="8132936"/>
            <a:chOff x="0" y="0"/>
            <a:chExt cx="6197600" cy="1084391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57150"/>
              <a:ext cx="6197600" cy="629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400" spc="102">
                  <a:solidFill>
                    <a:srgbClr val="F6EEE3"/>
                  </a:solidFill>
                  <a:latin typeface="Cormorant Garamond Bold Bold"/>
                </a:rPr>
                <a:t>ПРОБЛЕМА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78920"/>
              <a:ext cx="6197600" cy="4886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6EEE3"/>
                  </a:solidFill>
                  <a:latin typeface="Cormorant Garamond Light Bold"/>
                </a:rPr>
                <a:t>Сучасні масштаби екологічних змін створюють реальну загрозу для життя людей. Забруднення повітря, водоймищ, ерозія ґрунтів і вирубування лісів у багатьох місцях досягли критичного рівня.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374221"/>
              <a:ext cx="6197600" cy="629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400" spc="102">
                  <a:solidFill>
                    <a:srgbClr val="F6EEE3"/>
                  </a:solidFill>
                  <a:latin typeface="Cormorant Garamond Bold Bold"/>
                </a:rPr>
                <a:t>ВИРІШЕННЯ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395990"/>
              <a:ext cx="6197600" cy="244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6EEE3"/>
                  </a:solidFill>
                  <a:latin typeface="Cormorant Garamond Light Bold"/>
                </a:rPr>
                <a:t>Екологічна криза вимагає інтенсивного екологічного виховання підростаючого покоління зокрема і СЕБЕ.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5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4904765" y="2632642"/>
            <a:ext cx="5000211" cy="1148471"/>
            <a:chOff x="0" y="0"/>
            <a:chExt cx="6666948" cy="1531294"/>
          </a:xfrm>
        </p:grpSpPr>
        <p:sp>
          <p:nvSpPr>
            <p:cNvPr id="3" name="AutoShape 3"/>
            <p:cNvSpPr/>
            <p:nvPr/>
          </p:nvSpPr>
          <p:spPr>
            <a:xfrm>
              <a:off x="0" y="1465595"/>
              <a:ext cx="6666948" cy="65699"/>
            </a:xfrm>
            <a:prstGeom prst="rect">
              <a:avLst/>
            </a:prstGeom>
            <a:solidFill>
              <a:srgbClr val="F6E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6666948" cy="1264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3599" spc="107">
                  <a:solidFill>
                    <a:srgbClr val="F6EEE3"/>
                  </a:solidFill>
                  <a:latin typeface="Cormorant Garamond Bold Bold"/>
                </a:rPr>
                <a:t>ВИКЛАДАЦЬКА ДІЯЛЬНІСТЬ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1127302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6" name="AutoShape 6"/>
          <p:cNvSpPr/>
          <p:nvPr/>
        </p:nvSpPr>
        <p:spPr>
          <a:xfrm>
            <a:off x="16803151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 l="28160" t="16933" b="21949"/>
          <a:stretch>
            <a:fillRect/>
          </a:stretch>
        </p:blipFill>
        <p:spPr>
          <a:xfrm>
            <a:off x="769751" y="436917"/>
            <a:ext cx="6055155" cy="6860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 t="24633" b="5779"/>
          <a:stretch>
            <a:fillRect/>
          </a:stretch>
        </p:blipFill>
        <p:spPr>
          <a:xfrm>
            <a:off x="6824906" y="436917"/>
            <a:ext cx="4032792" cy="24706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 l="11409" r="6889"/>
          <a:stretch>
            <a:fillRect/>
          </a:stretch>
        </p:blipFill>
        <p:spPr>
          <a:xfrm>
            <a:off x="6834506" y="3151525"/>
            <a:ext cx="4032792" cy="41462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 r="10349" b="23652"/>
          <a:stretch>
            <a:fillRect/>
          </a:stretch>
        </p:blipFill>
        <p:spPr>
          <a:xfrm>
            <a:off x="6824906" y="7453076"/>
            <a:ext cx="4042391" cy="25819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/>
          <a:srcRect t="1164" b="1164"/>
          <a:stretch>
            <a:fillRect/>
          </a:stretch>
        </p:blipFill>
        <p:spPr>
          <a:xfrm>
            <a:off x="769751" y="7453076"/>
            <a:ext cx="3526129" cy="25819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/>
          <a:srcRect l="833" t="4673" b="22550"/>
          <a:stretch>
            <a:fillRect/>
          </a:stretch>
        </p:blipFill>
        <p:spPr>
          <a:xfrm>
            <a:off x="4295880" y="7453076"/>
            <a:ext cx="2529026" cy="258190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154786" y="706772"/>
            <a:ext cx="5648365" cy="5253730"/>
            <a:chOff x="0" y="0"/>
            <a:chExt cx="7531154" cy="700497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8100"/>
              <a:ext cx="7531154" cy="624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4"/>
                </a:lnSpc>
              </a:pPr>
              <a:r>
                <a:rPr lang="en-US" sz="1794" spc="53">
                  <a:solidFill>
                    <a:srgbClr val="F6EEE3"/>
                  </a:solidFill>
                  <a:latin typeface="Cormorant Garamond Bold Bold"/>
                </a:rPr>
                <a:t>ЕТИКА ДІЛОВОГО СПІЛКУВАННЯ. ПРОФЕСІЙНА ЕТИКА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058903"/>
              <a:ext cx="7531154" cy="624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4"/>
                </a:lnSpc>
              </a:pPr>
              <a:r>
                <a:rPr lang="en-US" sz="1794" spc="53">
                  <a:solidFill>
                    <a:srgbClr val="F6EEE3"/>
                  </a:solidFill>
                  <a:latin typeface="Cormorant Garamond Bold Bold"/>
                </a:rPr>
                <a:t>ЕКОНОМІЧНА ТЕОРІЯ. ОСНОВИ ГАЛУЗЕВОЇ ЕКОНОМІКИ І ПІДПРИЄМНИЦТВА.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079707"/>
              <a:ext cx="7531154" cy="92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4"/>
                </a:lnSpc>
              </a:pPr>
              <a:r>
                <a:rPr lang="en-US" sz="1794" spc="53">
                  <a:solidFill>
                    <a:srgbClr val="F6EEE3"/>
                  </a:solidFill>
                  <a:latin typeface="Cormorant Garamond Bold Bold"/>
                </a:rPr>
                <a:t>УКРАЇНСЬКА МОВА ЗА ПРОФЕСІЙНИМ СПРЯМУВАННЯМ. ПРАВОЗНАВСТВО. ОСНОВИ ТРУДОВОГО ЗАКОНОДАВСТВА.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82269" y="7329711"/>
            <a:ext cx="5648365" cy="2311188"/>
            <a:chOff x="0" y="0"/>
            <a:chExt cx="7531154" cy="308158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38100"/>
              <a:ext cx="7531154" cy="32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4"/>
                </a:lnSpc>
              </a:pPr>
              <a:r>
                <a:rPr lang="en-US" sz="1794" spc="53">
                  <a:solidFill>
                    <a:srgbClr val="F6EEE3"/>
                  </a:solidFill>
                  <a:latin typeface="Cormorant Garamond Bold Bold"/>
                </a:rPr>
                <a:t>ОХОРОНА ПРАЦІ.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758042"/>
              <a:ext cx="7531154" cy="32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4"/>
                </a:lnSpc>
              </a:pPr>
              <a:r>
                <a:rPr lang="en-US" sz="1794" spc="53">
                  <a:solidFill>
                    <a:srgbClr val="F6EEE3"/>
                  </a:solidFill>
                  <a:latin typeface="Cormorant Garamond Bold Bold"/>
                </a:rPr>
                <a:t>ОСНОВИ ЕКОЛОГІЇ.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23323" y="7695918"/>
            <a:ext cx="7812602" cy="2326609"/>
            <a:chOff x="0" y="0"/>
            <a:chExt cx="10416803" cy="3102145"/>
          </a:xfrm>
        </p:grpSpPr>
        <p:sp>
          <p:nvSpPr>
            <p:cNvPr id="3" name="AutoShape 3"/>
            <p:cNvSpPr/>
            <p:nvPr/>
          </p:nvSpPr>
          <p:spPr>
            <a:xfrm>
              <a:off x="0" y="2999493"/>
              <a:ext cx="10416803" cy="102652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10416803" cy="270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200"/>
                </a:lnSpc>
              </a:pPr>
              <a:r>
                <a:rPr lang="en-US" sz="5200" spc="155">
                  <a:solidFill>
                    <a:srgbClr val="C93E26"/>
                  </a:solidFill>
                  <a:latin typeface="Cormorant Garamond Bold Bold"/>
                </a:rPr>
                <a:t>КЕРІВНИЦЯ ГУРТКА ХУДОЖНЯ СТУДІЯ МАЛЬВА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5919780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 t="12753" b="12753"/>
          <a:stretch>
            <a:fillRect/>
          </a:stretch>
        </p:blipFill>
        <p:spPr>
          <a:xfrm>
            <a:off x="5933522" y="0"/>
            <a:ext cx="12354478" cy="6902329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475390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 r="4380"/>
          <a:stretch>
            <a:fillRect/>
          </a:stretch>
        </p:blipFill>
        <p:spPr>
          <a:xfrm>
            <a:off x="1787000" y="6902329"/>
            <a:ext cx="3978042" cy="31201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 l="3798" t="1213" b="1213"/>
          <a:stretch>
            <a:fillRect/>
          </a:stretch>
        </p:blipFill>
        <p:spPr>
          <a:xfrm>
            <a:off x="6102095" y="6902329"/>
            <a:ext cx="2307221" cy="31201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 l="5097" r="17859"/>
          <a:stretch>
            <a:fillRect/>
          </a:stretch>
        </p:blipFill>
        <p:spPr>
          <a:xfrm>
            <a:off x="8409316" y="6902329"/>
            <a:ext cx="2403877" cy="312019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82111" y="503575"/>
            <a:ext cx="2987820" cy="589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З 2015 року</a:t>
            </a:r>
          </a:p>
          <a:p>
            <a:pPr>
              <a:lnSpc>
                <a:spcPts val="468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щосуботи </a:t>
            </a:r>
          </a:p>
          <a:p>
            <a:pPr>
              <a:lnSpc>
                <a:spcPts val="4680"/>
              </a:lnSpc>
            </a:pPr>
            <a:endParaRPr/>
          </a:p>
          <a:p>
            <a:pPr>
              <a:lnSpc>
                <a:spcPts val="468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Грицівський заклад</a:t>
            </a:r>
          </a:p>
          <a:p>
            <a:pPr>
              <a:lnSpc>
                <a:spcPts val="468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позашкільної освіти ШКОЛА СПРИЯННЯ ЗДОРОВ‘Ю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-2181684" y="6039829"/>
            <a:ext cx="6106775" cy="33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pc="72">
                <a:solidFill>
                  <a:srgbClr val="C93E26"/>
                </a:solidFill>
                <a:latin typeface="Cormorant Garamond Bold Bold"/>
              </a:rPr>
              <a:t>ПОРТФОЛІО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2538" r="22538"/>
          <a:stretch>
            <a:fillRect/>
          </a:stretch>
        </p:blipFill>
        <p:spPr>
          <a:xfrm>
            <a:off x="11845012" y="-111512"/>
            <a:ext cx="3269285" cy="395835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941985" y="3846844"/>
            <a:ext cx="3457527" cy="3291765"/>
          </a:xfrm>
          <a:prstGeom prst="rect">
            <a:avLst/>
          </a:prstGeom>
          <a:solidFill>
            <a:srgbClr val="875D53"/>
          </a:solidFill>
        </p:spPr>
      </p:sp>
      <p:sp>
        <p:nvSpPr>
          <p:cNvPr id="4" name="AutoShape 4"/>
          <p:cNvSpPr/>
          <p:nvPr/>
        </p:nvSpPr>
        <p:spPr>
          <a:xfrm>
            <a:off x="9876417" y="7073017"/>
            <a:ext cx="2183240" cy="3357356"/>
          </a:xfrm>
          <a:prstGeom prst="rect">
            <a:avLst/>
          </a:prstGeom>
          <a:solidFill>
            <a:srgbClr val="E05A47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 l="33971" r="33971"/>
          <a:stretch>
            <a:fillRect/>
          </a:stretch>
        </p:blipFill>
        <p:spPr>
          <a:xfrm>
            <a:off x="11940594" y="3846844"/>
            <a:ext cx="3173703" cy="6583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rcRect l="22404" r="22404"/>
          <a:stretch>
            <a:fillRect/>
          </a:stretch>
        </p:blipFill>
        <p:spPr>
          <a:xfrm>
            <a:off x="15114297" y="-111512"/>
            <a:ext cx="3285215" cy="395835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7073017"/>
            <a:ext cx="6821584" cy="3213983"/>
          </a:xfrm>
          <a:prstGeom prst="rect">
            <a:avLst/>
          </a:prstGeom>
          <a:solidFill>
            <a:srgbClr val="F6EEE3">
              <a:alpha val="65882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/>
          <a:srcRect l="17464" r="17464"/>
          <a:stretch>
            <a:fillRect/>
          </a:stretch>
        </p:blipFill>
        <p:spPr>
          <a:xfrm>
            <a:off x="15114297" y="7073017"/>
            <a:ext cx="3285215" cy="33573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 l="20627" r="20627"/>
          <a:stretch>
            <a:fillRect/>
          </a:stretch>
        </p:blipFill>
        <p:spPr>
          <a:xfrm>
            <a:off x="6821584" y="7073017"/>
            <a:ext cx="3064358" cy="3468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/>
          <a:srcRect l="26309" r="26309"/>
          <a:stretch>
            <a:fillRect/>
          </a:stretch>
        </p:blipFill>
        <p:spPr>
          <a:xfrm>
            <a:off x="6821584" y="-111512"/>
            <a:ext cx="5119010" cy="718452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95261" y="864906"/>
            <a:ext cx="4231062" cy="2005519"/>
            <a:chOff x="0" y="0"/>
            <a:chExt cx="5641416" cy="267402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42875"/>
              <a:ext cx="5641416" cy="1320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27"/>
                </a:lnSpc>
                <a:spcBef>
                  <a:spcPct val="0"/>
                </a:spcBef>
              </a:pPr>
              <a:r>
                <a:rPr lang="en-US" sz="7300">
                  <a:solidFill>
                    <a:srgbClr val="E05A47"/>
                  </a:solidFill>
                  <a:latin typeface="Cormorant Garamond Bold Bold"/>
                </a:rPr>
                <a:t>МАЛЬВА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6577" y="2258564"/>
              <a:ext cx="769348" cy="415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8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95261" y="1944787"/>
            <a:ext cx="4802562" cy="7313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ts val="3043"/>
              </a:spcBef>
            </a:pPr>
            <a:r>
              <a:rPr lang="en-US" sz="2800">
                <a:solidFill>
                  <a:srgbClr val="875D53"/>
                </a:solidFill>
                <a:latin typeface="Cormorant Garamond Bold"/>
              </a:rPr>
              <a:t>ТАЛАНТИ — незалежно від віку, не залежно від терміну відвідування гуртка</a:t>
            </a:r>
          </a:p>
          <a:p>
            <a:pPr>
              <a:lnSpc>
                <a:spcPts val="4060"/>
              </a:lnSpc>
              <a:spcBef>
                <a:spcPts val="3043"/>
              </a:spcBef>
            </a:pPr>
            <a:r>
              <a:rPr lang="en-US" sz="2800">
                <a:solidFill>
                  <a:srgbClr val="875D53"/>
                </a:solidFill>
                <a:latin typeface="Cormorant Garamond Bold"/>
              </a:rPr>
              <a:t>ДРУЖБА Й ПОЗИТИВ — завжди готові підтримати, допомогти, визнавати досягнення, ділитися матеріалами</a:t>
            </a:r>
          </a:p>
          <a:p>
            <a:pPr algn="l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875D53"/>
                </a:solidFill>
                <a:latin typeface="Cormorant Garamond Bold"/>
              </a:rPr>
              <a:t>РІВНІ ПРАВА — усі ідеї розглядаються, обговорюються, заохочуються, втілюються. Саме тому у нас таке розмаїття робіт-творінь і напрямів! 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3543507" y="926436"/>
            <a:ext cx="423106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C93E26"/>
                </a:solidFill>
                <a:latin typeface="PT Serif"/>
              </a:rPr>
              <a:t>це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5143500"/>
          </a:xfrm>
          <a:prstGeom prst="rect">
            <a:avLst/>
          </a:prstGeom>
          <a:solidFill>
            <a:srgbClr val="875D53"/>
          </a:solidFill>
        </p:spPr>
      </p:sp>
      <p:sp>
        <p:nvSpPr>
          <p:cNvPr id="3" name="AutoShape 3"/>
          <p:cNvSpPr/>
          <p:nvPr/>
        </p:nvSpPr>
        <p:spPr>
          <a:xfrm>
            <a:off x="12192000" y="5143500"/>
            <a:ext cx="6096000" cy="51435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4" name="AutoShape 4"/>
          <p:cNvSpPr/>
          <p:nvPr/>
        </p:nvSpPr>
        <p:spPr>
          <a:xfrm>
            <a:off x="0" y="5143500"/>
            <a:ext cx="6096000" cy="5143500"/>
          </a:xfrm>
          <a:prstGeom prst="rect">
            <a:avLst/>
          </a:prstGeom>
          <a:solidFill>
            <a:srgbClr val="875D53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18359" b="18359"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 l="16796" r="4388"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 t="10860" b="49904"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99805" y="6206369"/>
            <a:ext cx="3696390" cy="298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spc="-105">
                <a:solidFill>
                  <a:srgbClr val="FFFFFF"/>
                </a:solidFill>
                <a:latin typeface="Cormorant Garamond Bold Bold"/>
              </a:rPr>
              <a:t>Артур, навчається в Грицівському ліцеї, гарний і спортивний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3459" y="1418925"/>
            <a:ext cx="4301083" cy="2343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spc="-105">
                <a:solidFill>
                  <a:srgbClr val="FFFFFF"/>
                </a:solidFill>
                <a:latin typeface="Cormorant Garamond Bold Bold"/>
              </a:rPr>
              <a:t>А ЩЕ Я МАМА ДВОХ НАЙКРАЩИХ ДІТЕЙ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91805" y="5636889"/>
            <a:ext cx="3696390" cy="412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spc="-105">
                <a:solidFill>
                  <a:srgbClr val="875D53"/>
                </a:solidFill>
                <a:latin typeface="Cormorant Garamond Bold Bold"/>
              </a:rPr>
              <a:t>Ольга, піар-менеджер Національного музею в Києві, розумна і вродлива, волонтерка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63554"/>
            <a:ext cx="7812602" cy="3301976"/>
            <a:chOff x="0" y="0"/>
            <a:chExt cx="10416803" cy="4402634"/>
          </a:xfrm>
        </p:grpSpPr>
        <p:sp>
          <p:nvSpPr>
            <p:cNvPr id="3" name="AutoShape 3"/>
            <p:cNvSpPr/>
            <p:nvPr/>
          </p:nvSpPr>
          <p:spPr>
            <a:xfrm>
              <a:off x="0" y="4299982"/>
              <a:ext cx="10416803" cy="102652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42875"/>
              <a:ext cx="10416803" cy="3962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00"/>
                </a:lnSpc>
              </a:pPr>
              <a:r>
                <a:rPr lang="en-US" sz="7600" spc="228">
                  <a:solidFill>
                    <a:srgbClr val="875D53"/>
                  </a:solidFill>
                  <a:latin typeface="Cormorant Garamond Bold Bold"/>
                </a:rPr>
                <a:t>ДАВАЙТЕ ПРАЦЮВАТИ РАЗОМ!)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50973" y="1028700"/>
            <a:ext cx="4880537" cy="8233117"/>
            <a:chOff x="0" y="0"/>
            <a:chExt cx="6507383" cy="10977490"/>
          </a:xfrm>
        </p:grpSpPr>
        <p:sp>
          <p:nvSpPr>
            <p:cNvPr id="6" name="TextBox 6"/>
            <p:cNvSpPr txBox="1"/>
            <p:nvPr/>
          </p:nvSpPr>
          <p:spPr>
            <a:xfrm>
              <a:off x="0" y="57150"/>
              <a:ext cx="6507383" cy="629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400" spc="102">
                  <a:solidFill>
                    <a:srgbClr val="C93E26"/>
                  </a:solidFill>
                  <a:latin typeface="Cormorant Garamond Bold Bold"/>
                </a:rPr>
                <a:t>ЕЛЕКТРОННА ПОШТА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88445"/>
              <a:ext cx="6507383" cy="1293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C93E26"/>
                  </a:solidFill>
                  <a:latin typeface="Cormorant Garamond Light Bold"/>
                </a:rPr>
                <a:t>hodnaolena@gmail.com</a:t>
              </a:r>
            </a:p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C93E26"/>
                  </a:solidFill>
                  <a:latin typeface="Cormorant Garamond Light Bold"/>
                </a:rPr>
                <a:t>olenahodna40@ukr.net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45489"/>
              <a:ext cx="6507383" cy="629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400" spc="102">
                  <a:solidFill>
                    <a:srgbClr val="C93E26"/>
                  </a:solidFill>
                  <a:latin typeface="Cormorant Garamond Bold Bold"/>
                </a:rPr>
                <a:t>МОБІЛЬНИЙ НОМЕР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76784"/>
              <a:ext cx="6507383" cy="1293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C93E26"/>
                  </a:solidFill>
                  <a:latin typeface="Cormorant Garamond Light Bold"/>
                </a:rPr>
                <a:t>+38 067 30 32 156 (Viber, Telegram, WhatsApp)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433828"/>
              <a:ext cx="6507383" cy="1200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400" spc="102">
                  <a:solidFill>
                    <a:srgbClr val="C93E26"/>
                  </a:solidFill>
                  <a:latin typeface="Cormorant Garamond Bold Bold"/>
                </a:rPr>
                <a:t>АДРЕСА ПРОЖИВАННЯ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036605"/>
              <a:ext cx="6507383" cy="1940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C93E26"/>
                  </a:solidFill>
                  <a:latin typeface="Cormorant Garamond Light Bold"/>
                </a:rPr>
                <a:t>Хмельницька область, Шепетівський район, смт Гриців 30455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957214"/>
            <a:ext cx="6106775" cy="33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pc="72">
                <a:solidFill>
                  <a:srgbClr val="C93E26"/>
                </a:solidFill>
                <a:latin typeface="Cormorant Garamond Bold Bold"/>
              </a:rPr>
              <a:t>ПОРТФОЛІО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981883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sp>
        <p:nvSpPr>
          <p:cNvPr id="14" name="AutoShape 14"/>
          <p:cNvSpPr/>
          <p:nvPr/>
        </p:nvSpPr>
        <p:spPr>
          <a:xfrm>
            <a:off x="16374566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3E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73589" y="5209254"/>
            <a:ext cx="8691828" cy="85653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3" name="AutoShape 3"/>
          <p:cNvSpPr/>
          <p:nvPr/>
        </p:nvSpPr>
        <p:spPr>
          <a:xfrm>
            <a:off x="1475390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973589" y="2320631"/>
            <a:ext cx="8586674" cy="28228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05933" y="1028700"/>
            <a:ext cx="6806060" cy="2833217"/>
            <a:chOff x="0" y="0"/>
            <a:chExt cx="9074747" cy="3777623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9074747" cy="440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99"/>
                </a:lnSpc>
              </a:pPr>
              <a:r>
                <a:rPr lang="en-US" sz="2399" spc="71">
                  <a:solidFill>
                    <a:srgbClr val="F6EEE3"/>
                  </a:solidFill>
                  <a:latin typeface="Cormorant Garamond Bold Bold"/>
                </a:rPr>
                <a:t>СОЦІАЛЬНИЙ ПЕДАГОГ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14113"/>
              <a:ext cx="9074747" cy="525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r>
                <a:rPr lang="en-US" sz="2599">
                  <a:solidFill>
                    <a:srgbClr val="F6EEE3"/>
                  </a:solidFill>
                  <a:latin typeface="Cormorant Garamond Light Bold"/>
                </a:rPr>
                <a:t>з 2014 року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85546"/>
              <a:ext cx="9074747" cy="440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99"/>
                </a:lnSpc>
              </a:pPr>
              <a:r>
                <a:rPr lang="en-US" sz="2399" spc="71">
                  <a:solidFill>
                    <a:srgbClr val="F6EEE3"/>
                  </a:solidFill>
                  <a:latin typeface="Cormorant Garamond Bold Bold"/>
                </a:rPr>
                <a:t>СТАРШИЙ МАЙСТЕР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52034"/>
              <a:ext cx="9074747" cy="525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r>
                <a:rPr lang="en-US" sz="2599">
                  <a:solidFill>
                    <a:srgbClr val="F6EEE3"/>
                  </a:solidFill>
                  <a:latin typeface="Cormorant Garamond Light Bold"/>
                </a:rPr>
                <a:t>з 2016 року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 rot="-5400000">
            <a:off x="-2268194" y="3917004"/>
            <a:ext cx="6106775" cy="33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spc="72">
                <a:solidFill>
                  <a:srgbClr val="F6EEE3"/>
                </a:solidFill>
                <a:latin typeface="Cormorant Garamond Bold Bold"/>
              </a:rPr>
              <a:t>ПОРТФОЛІО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05933" y="4578866"/>
            <a:ext cx="7064598" cy="4716771"/>
            <a:chOff x="0" y="0"/>
            <a:chExt cx="9419464" cy="628902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8100"/>
              <a:ext cx="9419464" cy="1668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2400" spc="72">
                  <a:solidFill>
                    <a:srgbClr val="F6EEE3"/>
                  </a:solidFill>
                  <a:latin typeface="Cormorant Garamond Bold Bold"/>
                </a:rPr>
                <a:t> </a:t>
              </a:r>
            </a:p>
            <a:p>
              <a:pPr>
                <a:lnSpc>
                  <a:spcPts val="2400"/>
                </a:lnSpc>
              </a:pPr>
              <a:r>
                <a:rPr lang="en-US" sz="2400" spc="72">
                  <a:solidFill>
                    <a:srgbClr val="F6EEE3"/>
                  </a:solidFill>
                  <a:latin typeface="Cormorant Garamond Bold Bold"/>
                </a:rPr>
                <a:t>ВИКЛАДАЦЬКА ДІЯЛЬНІСТЬ. ДИСЦИПЛІНИ ТЕОРЕТИЧНОЇ ПІДГОТОВКИ.</a:t>
              </a:r>
            </a:p>
            <a:p>
              <a:pPr>
                <a:lnSpc>
                  <a:spcPts val="240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033313"/>
              <a:ext cx="9419464" cy="525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r>
                <a:rPr lang="en-US" sz="2599">
                  <a:solidFill>
                    <a:srgbClr val="F6EEE3"/>
                  </a:solidFill>
                  <a:latin typeface="Cormorant Garamond Light Bold"/>
                </a:rPr>
                <a:t>з 2016 року по даний час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14271"/>
              <a:ext cx="9419464" cy="1118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3200" spc="96">
                  <a:solidFill>
                    <a:srgbClr val="F6EEE3"/>
                  </a:solidFill>
                  <a:latin typeface="Cormorant Garamond Bold"/>
                </a:rPr>
                <a:t>ЗАСТУПНИК ДИРЕКТОРА З НАВЧАЛЬНО-ВИХОВНОЇ РОБОТИ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158727"/>
              <a:ext cx="9419464" cy="1130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600">
                  <a:solidFill>
                    <a:srgbClr val="F6EEE3"/>
                  </a:solidFill>
                  <a:latin typeface="Cormorant Garamond Light Bold"/>
                </a:rPr>
                <a:t>з 2017 року по даний час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973589" y="5209183"/>
            <a:ext cx="8691828" cy="302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19"/>
              </a:lnSpc>
            </a:pPr>
            <a:r>
              <a:rPr lang="en-US" sz="4299">
                <a:solidFill>
                  <a:srgbClr val="F6EEE3"/>
                </a:solidFill>
                <a:latin typeface="Noto Serif Display Black"/>
              </a:rPr>
              <a:t>діяльність</a:t>
            </a:r>
          </a:p>
          <a:p>
            <a:pPr algn="r">
              <a:lnSpc>
                <a:spcPts val="6019"/>
              </a:lnSpc>
            </a:pPr>
            <a:r>
              <a:rPr lang="en-US" sz="4299">
                <a:solidFill>
                  <a:srgbClr val="F6EEE3"/>
                </a:solidFill>
                <a:latin typeface="Noto Serif Display Black"/>
              </a:rPr>
              <a:t>у Вищому художньому професійному училищі №19 смт. Гриців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4871" y="1028700"/>
            <a:ext cx="7812602" cy="1286487"/>
            <a:chOff x="0" y="0"/>
            <a:chExt cx="10416803" cy="1715316"/>
          </a:xfrm>
        </p:grpSpPr>
        <p:sp>
          <p:nvSpPr>
            <p:cNvPr id="3" name="AutoShape 3"/>
            <p:cNvSpPr/>
            <p:nvPr/>
          </p:nvSpPr>
          <p:spPr>
            <a:xfrm>
              <a:off x="0" y="1612663"/>
              <a:ext cx="10416803" cy="102652"/>
            </a:xfrm>
            <a:prstGeom prst="rect">
              <a:avLst/>
            </a:prstGeom>
            <a:solidFill>
              <a:srgbClr val="875D5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33350"/>
              <a:ext cx="10416803" cy="128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7000" spc="210">
                  <a:solidFill>
                    <a:srgbClr val="875D53"/>
                  </a:solidFill>
                  <a:latin typeface="Cormorant Garamond Bold Bold"/>
                </a:rPr>
                <a:t>ОСВІТА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0591531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-2869118">
            <a:off x="3327009" y="7856004"/>
            <a:ext cx="2466812" cy="17421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24399" y="5603792"/>
            <a:ext cx="2596378" cy="18336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797415">
            <a:off x="6390355" y="7842492"/>
            <a:ext cx="2689976" cy="18997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 l="10366" r="10147"/>
          <a:stretch>
            <a:fillRect/>
          </a:stretch>
        </p:blipFill>
        <p:spPr>
          <a:xfrm rot="-1782894">
            <a:off x="5174123" y="8128919"/>
            <a:ext cx="1577774" cy="11165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69940" y="7004338"/>
            <a:ext cx="1803471" cy="1273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/>
          <a:srcRect l="2100" t="34717" r="1620" b="33644"/>
          <a:stretch>
            <a:fillRect/>
          </a:stretch>
        </p:blipFill>
        <p:spPr>
          <a:xfrm rot="-983762">
            <a:off x="3199943" y="4933496"/>
            <a:ext cx="2143667" cy="1525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-730795">
            <a:off x="1856775" y="6883701"/>
            <a:ext cx="2342956" cy="1654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 rot="1507452">
            <a:off x="7981807" y="7255421"/>
            <a:ext cx="2401588" cy="16961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/>
          <a:srcRect t="35087" b="32675"/>
          <a:stretch>
            <a:fillRect/>
          </a:stretch>
        </p:blipFill>
        <p:spPr>
          <a:xfrm rot="-1410802">
            <a:off x="790497" y="5188542"/>
            <a:ext cx="2225672" cy="15325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/>
          <a:srcRect l="8364" t="16042" r="6821" b="12011"/>
          <a:stretch>
            <a:fillRect/>
          </a:stretch>
        </p:blipFill>
        <p:spPr>
          <a:xfrm rot="-2136994">
            <a:off x="1198782" y="6555135"/>
            <a:ext cx="933765" cy="14081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64608" y="8278039"/>
            <a:ext cx="2315117" cy="16205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144000" y="6479589"/>
            <a:ext cx="1360551" cy="10315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93556" y="9156222"/>
            <a:ext cx="944222" cy="79486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168723">
            <a:off x="9698115" y="8955997"/>
            <a:ext cx="1007477" cy="7088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685017">
            <a:off x="6498275" y="9051814"/>
            <a:ext cx="1002398" cy="9969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60225" y="7139141"/>
            <a:ext cx="861116" cy="175990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4062095" y="6208300"/>
            <a:ext cx="1259077" cy="16029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200474" y="6059451"/>
            <a:ext cx="1623925" cy="9832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951137">
            <a:off x="1882060" y="6364641"/>
            <a:ext cx="1389431" cy="8709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3437707" y="7798986"/>
            <a:ext cx="708203" cy="72131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8533146" y="6273073"/>
            <a:ext cx="606091" cy="108583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-878226">
            <a:off x="2755393" y="6042800"/>
            <a:ext cx="1516124" cy="79941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>
          <a:xfrm rot="-3633598">
            <a:off x="2521789" y="6168304"/>
            <a:ext cx="400755" cy="6476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3089360">
            <a:off x="8753363" y="9033908"/>
            <a:ext cx="948220" cy="9292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6578685" y="6675838"/>
            <a:ext cx="706621" cy="68991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>
          <a:xfrm rot="-1436595">
            <a:off x="2960885" y="5884457"/>
            <a:ext cx="400755" cy="64768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>
          <a:xfrm rot="1532531">
            <a:off x="3969237" y="5879277"/>
            <a:ext cx="353348" cy="57106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963038" y="9156222"/>
            <a:ext cx="1278769" cy="68462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4" cstate="print"/>
          <a:srcRect l="972" t="34765" r="2762" b="33837"/>
          <a:stretch>
            <a:fillRect/>
          </a:stretch>
        </p:blipFill>
        <p:spPr>
          <a:xfrm rot="1259171">
            <a:off x="5610230" y="5058373"/>
            <a:ext cx="1990666" cy="140588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/>
          <a:stretch>
            <a:fillRect/>
          </a:stretch>
        </p:blipFill>
        <p:spPr>
          <a:xfrm rot="1022909">
            <a:off x="6211245" y="5971696"/>
            <a:ext cx="788638" cy="206528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7" cstate="print"/>
          <a:srcRect l="3596" t="35008" r="1448" b="34090"/>
          <a:stretch>
            <a:fillRect/>
          </a:stretch>
        </p:blipFill>
        <p:spPr>
          <a:xfrm>
            <a:off x="5098693" y="5981770"/>
            <a:ext cx="1438440" cy="1013592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 rot="-5400000">
            <a:off x="-2342379" y="5237375"/>
            <a:ext cx="6106775" cy="33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pc="72">
                <a:solidFill>
                  <a:srgbClr val="C93E26"/>
                </a:solidFill>
                <a:latin typeface="Cormorant Garamond Bold Bold"/>
              </a:rPr>
              <a:t>ПОРТФОЛІО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1077533" y="2301471"/>
            <a:ext cx="6543717" cy="7261629"/>
            <a:chOff x="0" y="0"/>
            <a:chExt cx="8724956" cy="9682172"/>
          </a:xfrm>
        </p:grpSpPr>
        <p:sp>
          <p:nvSpPr>
            <p:cNvPr id="39" name="TextBox 39"/>
            <p:cNvSpPr txBox="1"/>
            <p:nvPr/>
          </p:nvSpPr>
          <p:spPr>
            <a:xfrm>
              <a:off x="0" y="57150"/>
              <a:ext cx="8724956" cy="505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7"/>
                </a:lnSpc>
              </a:pPr>
              <a:r>
                <a:rPr lang="en-US" sz="2787" spc="83">
                  <a:solidFill>
                    <a:srgbClr val="C93E26"/>
                  </a:solidFill>
                  <a:latin typeface="Cormorant Garamond Bold Bold"/>
                </a:rPr>
                <a:t>1999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873366"/>
              <a:ext cx="8724956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2000">
                  <a:solidFill>
                    <a:srgbClr val="C93E26"/>
                  </a:solidFill>
                  <a:latin typeface="DejaVu Sans Bold Bold"/>
                </a:rPr>
                <a:t>Хмельницький університет «Поділля».</a:t>
              </a:r>
            </a:p>
            <a:p>
              <a:pPr>
                <a:lnSpc>
                  <a:spcPts val="2400"/>
                </a:lnSpc>
              </a:pPr>
              <a:r>
                <a:rPr lang="en-US" sz="2000">
                  <a:solidFill>
                    <a:srgbClr val="C93E26"/>
                  </a:solidFill>
                  <a:latin typeface="DejaVu Sans Bold Bold"/>
                </a:rPr>
                <a:t>Менеджмент організацій /</a:t>
              </a:r>
            </a:p>
            <a:p>
              <a:pPr>
                <a:lnSpc>
                  <a:spcPts val="2400"/>
                </a:lnSpc>
              </a:pPr>
              <a:r>
                <a:rPr lang="en-US" sz="2000">
                  <a:solidFill>
                    <a:srgbClr val="C93E26"/>
                  </a:solidFill>
                  <a:latin typeface="DejaVu Sans Bold Bold"/>
                </a:rPr>
                <a:t>Інженер-економіст. 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3029628"/>
              <a:ext cx="8724956" cy="505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7"/>
                </a:lnSpc>
              </a:pPr>
              <a:r>
                <a:rPr lang="en-US" sz="2787" spc="83">
                  <a:solidFill>
                    <a:srgbClr val="C93E26"/>
                  </a:solidFill>
                  <a:latin typeface="Cormorant Garamond Bold Bold"/>
                </a:rPr>
                <a:t>2016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3845844"/>
              <a:ext cx="8724956" cy="1644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2000">
                  <a:solidFill>
                    <a:srgbClr val="C93E26"/>
                  </a:solidFill>
                  <a:latin typeface="DejaVu Sans Bold Bold"/>
                </a:rPr>
                <a:t>Житомирський державний університет ім. І.Франка.</a:t>
              </a:r>
            </a:p>
            <a:p>
              <a:pPr>
                <a:lnSpc>
                  <a:spcPts val="2400"/>
                </a:lnSpc>
              </a:pPr>
              <a:r>
                <a:rPr lang="en-US" sz="2000">
                  <a:solidFill>
                    <a:srgbClr val="C93E26"/>
                  </a:solidFill>
                  <a:latin typeface="DejaVu Sans Bold Bold"/>
                </a:rPr>
                <a:t>Соціальна педагогіка / Соціальний педагог.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6408506"/>
              <a:ext cx="8724956" cy="505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7"/>
                </a:lnSpc>
              </a:pPr>
              <a:r>
                <a:rPr lang="en-US" sz="2787" spc="83">
                  <a:solidFill>
                    <a:srgbClr val="C93E26"/>
                  </a:solidFill>
                  <a:latin typeface="Cormorant Garamond Bold Bold"/>
                </a:rPr>
                <a:t>2018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7224722"/>
              <a:ext cx="8724956" cy="245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2000">
                  <a:solidFill>
                    <a:srgbClr val="C93E26"/>
                  </a:solidFill>
                  <a:latin typeface="DejaVu Sans Bold Bold"/>
                </a:rPr>
                <a:t>Житомирський державний університет ім. І.Франка. Менеджмент. Управління навчальним закладам / Магістр менеджменту, керівник підприємства, установи та організації у сфері освіти та виробничого навчання.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46" name="TextBox 46"/>
          <p:cNvSpPr txBox="1"/>
          <p:nvPr/>
        </p:nvSpPr>
        <p:spPr>
          <a:xfrm>
            <a:off x="267440" y="2430145"/>
            <a:ext cx="10107464" cy="223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875D53"/>
                </a:solidFill>
                <a:latin typeface="DejaVu Sans Bold"/>
              </a:rPr>
              <a:t>Освіта для життя. Освіта впродовж життя.</a:t>
            </a:r>
          </a:p>
          <a:p>
            <a:pPr algn="ctr">
              <a:lnSpc>
                <a:spcPts val="2940"/>
              </a:lnSpc>
            </a:pPr>
            <a:endParaRPr/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875D53"/>
                </a:solidFill>
                <a:latin typeface="DejaVu Sans Bold"/>
              </a:rPr>
              <a:t> Формальна освіта. Неформальна освіта. Інформальна освіта.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875D53"/>
                </a:solidFill>
                <a:latin typeface="DejaVu Sans Bold"/>
              </a:rPr>
              <a:t>Різносторонні зацікавлення і хобі,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875D53"/>
                </a:solidFill>
                <a:latin typeface="DejaVu Sans Bold"/>
              </a:rPr>
              <a:t>подорожі, музеї, виставки, театри,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875D53"/>
                </a:solidFill>
                <a:latin typeface="DejaVu Sans Bold"/>
              </a:rPr>
              <a:t>архітектурні пам'ятки, визначні місця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56589" y="60473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sp>
        <p:nvSpPr>
          <p:cNvPr id="3" name="AutoShape 3"/>
          <p:cNvSpPr/>
          <p:nvPr/>
        </p:nvSpPr>
        <p:spPr>
          <a:xfrm>
            <a:off x="8315993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71315" y="7777802"/>
            <a:ext cx="1787847" cy="17878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71315" y="6043926"/>
            <a:ext cx="1787847" cy="17878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32040" y="4210301"/>
            <a:ext cx="1866398" cy="186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18589" y="2623447"/>
            <a:ext cx="1693299" cy="16932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71315" y="842297"/>
            <a:ext cx="1787847" cy="1787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8951545" y="1028700"/>
            <a:ext cx="5789106" cy="868909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11966151" y="4129320"/>
            <a:ext cx="7812602" cy="2445358"/>
            <a:chOff x="0" y="0"/>
            <a:chExt cx="10416803" cy="3260478"/>
          </a:xfrm>
        </p:grpSpPr>
        <p:sp>
          <p:nvSpPr>
            <p:cNvPr id="11" name="AutoShape 11"/>
            <p:cNvSpPr/>
            <p:nvPr/>
          </p:nvSpPr>
          <p:spPr>
            <a:xfrm>
              <a:off x="0" y="3157825"/>
              <a:ext cx="10416803" cy="102652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42875"/>
              <a:ext cx="10416803" cy="2820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8000" spc="240">
                  <a:solidFill>
                    <a:srgbClr val="C93E26"/>
                  </a:solidFill>
                  <a:latin typeface="Cormorant Garamond Bold Bold"/>
                </a:rPr>
                <a:t>SKILLS AND ABILITIES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98438" y="1250999"/>
            <a:ext cx="3363812" cy="97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C93E26"/>
                </a:solidFill>
                <a:latin typeface="Cormorant Garamond Light Bold"/>
              </a:rPr>
              <a:t>критичність/критичне мислення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59162" y="2861083"/>
            <a:ext cx="3363812" cy="291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C93E26"/>
                </a:solidFill>
                <a:latin typeface="Cormorant Garamond Light Bold"/>
              </a:rPr>
              <a:t>стресостійкість висока адаптивність ентузіазм</a:t>
            </a:r>
          </a:p>
          <a:p>
            <a:pPr>
              <a:lnSpc>
                <a:spcPts val="3840"/>
              </a:lnSpc>
            </a:pPr>
            <a:endParaRPr/>
          </a:p>
          <a:p>
            <a:pPr>
              <a:lnSpc>
                <a:spcPts val="3840"/>
              </a:lnSpc>
            </a:pPr>
            <a:endParaRPr/>
          </a:p>
          <a:p>
            <a:pPr>
              <a:lnSpc>
                <a:spcPts val="384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3998438" y="4718752"/>
            <a:ext cx="3363812" cy="97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C93E26"/>
                </a:solidFill>
                <a:latin typeface="Cormorant Garamond Light Bold"/>
              </a:rPr>
              <a:t>комунікабельність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C93E26"/>
                </a:solidFill>
                <a:latin typeface="Cormorant Garamond Light Bold"/>
              </a:rPr>
              <a:t>емоційний інтелект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98438" y="6422422"/>
            <a:ext cx="3507187" cy="1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3"/>
              </a:lnSpc>
            </a:pPr>
            <a:r>
              <a:rPr lang="en-US" sz="3336">
                <a:solidFill>
                  <a:srgbClr val="C93E26"/>
                </a:solidFill>
                <a:latin typeface="Cormorant Garamond Light Bold"/>
              </a:rPr>
              <a:t>time-management</a:t>
            </a:r>
          </a:p>
          <a:p>
            <a:pPr>
              <a:lnSpc>
                <a:spcPts val="4003"/>
              </a:lnSpc>
            </a:pPr>
            <a:r>
              <a:rPr lang="en-US" sz="3336">
                <a:solidFill>
                  <a:srgbClr val="C93E26"/>
                </a:solidFill>
                <a:latin typeface="Cormorant Garamond Light Bold"/>
              </a:rPr>
              <a:t>самоорганізація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59162" y="8429115"/>
            <a:ext cx="3363812" cy="48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C93E26"/>
                </a:solidFill>
                <a:latin typeface="Cormorant Garamond Light Bold"/>
              </a:rPr>
              <a:t>креативність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40651" y="701040"/>
            <a:ext cx="2263601" cy="32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pc="72">
                <a:solidFill>
                  <a:srgbClr val="C93E26"/>
                </a:solidFill>
                <a:latin typeface="Cormorant Garamond Bold Bold"/>
              </a:rPr>
              <a:t>ПОРТФОЛІО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73467" y="7925820"/>
            <a:ext cx="4219426" cy="179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80"/>
              </a:lnSpc>
            </a:pPr>
            <a:r>
              <a:rPr lang="en-US" sz="5200">
                <a:solidFill>
                  <a:srgbClr val="C93E26"/>
                </a:solidFill>
                <a:latin typeface="Cormorant Garamond Bold"/>
              </a:rPr>
              <a:t>навички та</a:t>
            </a:r>
          </a:p>
          <a:p>
            <a:pPr algn="r">
              <a:lnSpc>
                <a:spcPts val="7280"/>
              </a:lnSpc>
            </a:pPr>
            <a:r>
              <a:rPr lang="en-US" sz="5200">
                <a:solidFill>
                  <a:srgbClr val="C93E26"/>
                </a:solidFill>
                <a:latin typeface="Cormorant Garamond Bold"/>
              </a:rPr>
              <a:t>компетентності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5481129" cy="5143500"/>
          </a:xfrm>
          <a:prstGeom prst="rect">
            <a:avLst/>
          </a:prstGeom>
          <a:solidFill>
            <a:srgbClr val="E05A47"/>
          </a:solidFill>
        </p:spPr>
      </p:sp>
      <p:sp>
        <p:nvSpPr>
          <p:cNvPr id="3" name="AutoShape 3"/>
          <p:cNvSpPr/>
          <p:nvPr/>
        </p:nvSpPr>
        <p:spPr>
          <a:xfrm>
            <a:off x="5481129" y="0"/>
            <a:ext cx="6445811" cy="2571750"/>
          </a:xfrm>
          <a:prstGeom prst="rect">
            <a:avLst/>
          </a:prstGeom>
          <a:solidFill>
            <a:srgbClr val="875D5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 t="9702" b="19916"/>
          <a:stretch>
            <a:fillRect/>
          </a:stretch>
        </p:blipFill>
        <p:spPr>
          <a:xfrm>
            <a:off x="8193217" y="2013536"/>
            <a:ext cx="3733724" cy="3503732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962259" y="6586710"/>
            <a:ext cx="7316884" cy="3700290"/>
          </a:xfrm>
          <a:prstGeom prst="rect">
            <a:avLst/>
          </a:prstGeom>
          <a:solidFill>
            <a:srgbClr val="F6EEE3">
              <a:alpha val="65882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 b="6255"/>
          <a:stretch>
            <a:fillRect/>
          </a:stretch>
        </p:blipFill>
        <p:spPr>
          <a:xfrm>
            <a:off x="3683220" y="7480841"/>
            <a:ext cx="3595819" cy="2526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 t="187" b="4638"/>
          <a:stretch>
            <a:fillRect/>
          </a:stretch>
        </p:blipFill>
        <p:spPr>
          <a:xfrm>
            <a:off x="7305616" y="7480841"/>
            <a:ext cx="3539487" cy="25265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962259" y="7473432"/>
            <a:ext cx="3378558" cy="25339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523032" y="2013536"/>
            <a:ext cx="2627799" cy="35037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4620701" y="7444170"/>
            <a:ext cx="3417574" cy="25631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/>
          <a:srcRect l="2847" r="6536"/>
          <a:stretch>
            <a:fillRect/>
          </a:stretch>
        </p:blipFill>
        <p:spPr>
          <a:xfrm>
            <a:off x="506369" y="7480841"/>
            <a:ext cx="3052562" cy="25265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/>
          <a:srcRect t="7494" b="7494"/>
          <a:stretch>
            <a:fillRect/>
          </a:stretch>
        </p:blipFill>
        <p:spPr>
          <a:xfrm>
            <a:off x="1119921" y="4611029"/>
            <a:ext cx="4110421" cy="26178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002032" y="355746"/>
            <a:ext cx="4228310" cy="31712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242111" y="632713"/>
            <a:ext cx="5710371" cy="45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0"/>
              </a:lnSpc>
              <a:spcBef>
                <a:spcPct val="0"/>
              </a:spcBef>
            </a:pPr>
            <a:r>
              <a:rPr lang="en-US" sz="3600" spc="-90">
                <a:solidFill>
                  <a:srgbClr val="875D53"/>
                </a:solidFill>
                <a:latin typeface="Cormorant Garamond Bold Bold"/>
              </a:rPr>
              <a:t>ВИХОВАННЯ МОЛОДІ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37054" y="3786938"/>
            <a:ext cx="5710371" cy="31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  <a:spcBef>
                <a:spcPts val="1957"/>
              </a:spcBef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0845103" y="6867920"/>
            <a:ext cx="3676768" cy="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5"/>
              </a:lnSpc>
              <a:spcBef>
                <a:spcPct val="0"/>
              </a:spcBef>
            </a:pPr>
            <a:r>
              <a:rPr lang="en-US" sz="3500" u="sng" spc="-87">
                <a:solidFill>
                  <a:srgbClr val="875D53"/>
                </a:solidFill>
                <a:latin typeface="HK Grotesk Bold Bold"/>
              </a:rPr>
              <a:t>екологічне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81129" y="384321"/>
            <a:ext cx="6445811" cy="146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500" u="sng" spc="-87">
                <a:solidFill>
                  <a:srgbClr val="F6EEE3"/>
                </a:solidFill>
                <a:latin typeface="HK Grotesk Bold Bold"/>
              </a:rPr>
              <a:t>національне,</a:t>
            </a:r>
          </a:p>
          <a:p>
            <a:pPr algn="ctr">
              <a:lnSpc>
                <a:spcPts val="3885"/>
              </a:lnSpc>
            </a:pPr>
            <a:r>
              <a:rPr lang="en-US" sz="3500" u="sng" spc="-87">
                <a:solidFill>
                  <a:srgbClr val="F6EEE3"/>
                </a:solidFill>
                <a:latin typeface="HK Grotesk Bold Bold"/>
              </a:rPr>
              <a:t>війвськово-патріотичне,</a:t>
            </a:r>
          </a:p>
          <a:p>
            <a:pPr marL="0" lvl="0" indent="0" algn="ctr">
              <a:lnSpc>
                <a:spcPts val="3885"/>
              </a:lnSpc>
              <a:spcBef>
                <a:spcPct val="0"/>
              </a:spcBef>
            </a:pPr>
            <a:r>
              <a:rPr lang="en-US" sz="3500" u="sng" spc="-87">
                <a:solidFill>
                  <a:srgbClr val="F6EEE3"/>
                </a:solidFill>
                <a:latin typeface="HK Grotesk Bold Bold"/>
              </a:rPr>
              <a:t>громадянське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98591" y="6461190"/>
            <a:ext cx="3676768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5"/>
              </a:lnSpc>
              <a:spcBef>
                <a:spcPct val="0"/>
              </a:spcBef>
            </a:pPr>
            <a:r>
              <a:rPr lang="en-US" sz="3500" u="sng" spc="-87">
                <a:solidFill>
                  <a:srgbClr val="875D53"/>
                </a:solidFill>
                <a:latin typeface="HK Grotesk Bold Bold"/>
              </a:rPr>
              <a:t>художньо-естетичне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6747" y="3621351"/>
            <a:ext cx="3676768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500" u="sng" spc="-87">
                <a:solidFill>
                  <a:srgbClr val="875D53"/>
                </a:solidFill>
                <a:latin typeface="HK Grotesk Bold Bold"/>
              </a:rPr>
              <a:t>фізичне,</a:t>
            </a:r>
          </a:p>
          <a:p>
            <a:pPr marL="0" lvl="0" indent="0" algn="ctr">
              <a:lnSpc>
                <a:spcPts val="3885"/>
              </a:lnSpc>
              <a:spcBef>
                <a:spcPct val="0"/>
              </a:spcBef>
            </a:pPr>
            <a:r>
              <a:rPr lang="en-US" sz="3500" u="sng" spc="-87">
                <a:solidFill>
                  <a:srgbClr val="875D53"/>
                </a:solidFill>
                <a:latin typeface="HK Grotesk Bold Bold"/>
              </a:rPr>
              <a:t>трудове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491104" y="6382145"/>
            <a:ext cx="3676768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500" u="sng" spc="-87">
                <a:solidFill>
                  <a:srgbClr val="875D53"/>
                </a:solidFill>
                <a:latin typeface="HK Grotesk Bold Bold"/>
              </a:rPr>
              <a:t>правове та</a:t>
            </a:r>
          </a:p>
          <a:p>
            <a:pPr marL="0" lvl="0" indent="0" algn="ctr">
              <a:lnSpc>
                <a:spcPts val="3885"/>
              </a:lnSpc>
              <a:spcBef>
                <a:spcPct val="0"/>
              </a:spcBef>
            </a:pPr>
            <a:r>
              <a:rPr lang="en-US" sz="3500" u="sng" spc="-87">
                <a:solidFill>
                  <a:srgbClr val="875D53"/>
                </a:solidFill>
                <a:latin typeface="HK Grotesk Bold Bold"/>
              </a:rPr>
              <a:t>превентивне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37054" y="1151549"/>
            <a:ext cx="5920485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ormorant Garamond Light Bold"/>
              </a:rPr>
              <a:t> В. Сухомлинський підкреслював, що "виховання в широкому розумінні цього слова — це багатогранний процес духовного збагачення й оновлення і тих, кого виховують, і тих, хто виховує". Він розумів виховання як самостійну бажану соціальну дію.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ormorant Garamond Light Bold"/>
              </a:rPr>
              <a:t>Виховання в нашому навчальному закладі поєднує виховання потреб нації, держави, людської цивілізації і особистості.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ormorant Garamond Light Bold"/>
              </a:rPr>
              <a:t>Ідеалом виховання є гармонійно розвинена, високоосвічена, соціально активна й національно свідома людина, наділена глибокою громадянською відповідальністю, здоровими інтелектуально-творчими, фізичними і духовними якостями, родинними й патріотичними почуттями, працьовитістю, господарською кмітливістю, підприємливістю й ініціативою.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5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00350" y="8122735"/>
            <a:ext cx="7812602" cy="954374"/>
            <a:chOff x="0" y="0"/>
            <a:chExt cx="10416803" cy="1272498"/>
          </a:xfrm>
        </p:grpSpPr>
        <p:sp>
          <p:nvSpPr>
            <p:cNvPr id="3" name="AutoShape 3"/>
            <p:cNvSpPr/>
            <p:nvPr/>
          </p:nvSpPr>
          <p:spPr>
            <a:xfrm>
              <a:off x="0" y="1169846"/>
              <a:ext cx="10416803" cy="102652"/>
            </a:xfrm>
            <a:prstGeom prst="rect">
              <a:avLst/>
            </a:prstGeom>
            <a:solidFill>
              <a:srgbClr val="F6E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85725"/>
              <a:ext cx="10416803" cy="889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800" spc="144">
                  <a:solidFill>
                    <a:srgbClr val="F6EEE3"/>
                  </a:solidFill>
                  <a:latin typeface="Cormorant Garamond Bold Bold"/>
                </a:rPr>
                <a:t>РОБОТА З ЛІДЕРАМИ УС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26801" y="2307609"/>
            <a:ext cx="5648365" cy="6950691"/>
            <a:chOff x="0" y="0"/>
            <a:chExt cx="7531154" cy="9267588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7531154" cy="561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3000" spc="90">
                  <a:solidFill>
                    <a:srgbClr val="F6EEE3"/>
                  </a:solidFill>
                  <a:latin typeface="Cormorant Garamond Bold Bold"/>
                </a:rPr>
                <a:t>ПЛАНУВАННЯ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39187"/>
              <a:ext cx="7531154" cy="1647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>
                  <a:solidFill>
                    <a:srgbClr val="F6EEE3"/>
                  </a:solidFill>
                  <a:latin typeface="Cormorant Garamond Light Bold"/>
                </a:rPr>
                <a:t>щорічне, на основі щомісячних обов'язкових  зборів,</a:t>
              </a:r>
            </a:p>
            <a:p>
              <a:pPr>
                <a:lnSpc>
                  <a:spcPts val="3240"/>
                </a:lnSpc>
              </a:pPr>
              <a:r>
                <a:rPr lang="en-US" sz="2700">
                  <a:solidFill>
                    <a:srgbClr val="F6EEE3"/>
                  </a:solidFill>
                  <a:latin typeface="Cormorant Garamond Light Bold"/>
                </a:rPr>
                <a:t>зустрічей за потребою чи бажанням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439211"/>
              <a:ext cx="7531154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en-US" sz="2999" spc="89">
                  <a:solidFill>
                    <a:srgbClr val="F6EEE3"/>
                  </a:solidFill>
                  <a:latin typeface="Cormorant Garamond Bold Bold"/>
                </a:rPr>
                <a:t>ОРГАНІЗАЦІЯ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321247"/>
              <a:ext cx="7531154" cy="1101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>
                  <a:solidFill>
                    <a:srgbClr val="F6EEE3"/>
                  </a:solidFill>
                  <a:latin typeface="Cormorant Garamond Light Bold"/>
                </a:rPr>
                <a:t>заходів, пам’ятних дат, святкових подій, волонтерства разом з командою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275269"/>
              <a:ext cx="7531154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en-US" sz="2999" spc="89">
                  <a:solidFill>
                    <a:srgbClr val="F6EEE3"/>
                  </a:solidFill>
                  <a:latin typeface="Cormorant Garamond Bold Bold"/>
                </a:rPr>
                <a:t>МОТИВАЦІЯ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166831"/>
              <a:ext cx="7531154" cy="2100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39"/>
                </a:lnSpc>
              </a:pPr>
              <a:r>
                <a:rPr lang="en-US" sz="2616">
                  <a:solidFill>
                    <a:srgbClr val="F6EEE3"/>
                  </a:solidFill>
                  <a:latin typeface="Cormorant Garamond Light Bold"/>
                </a:rPr>
                <a:t>нагородження грамотами, дипломами; премії та подарунки за активність;</a:t>
              </a:r>
            </a:p>
            <a:p>
              <a:pPr>
                <a:lnSpc>
                  <a:spcPts val="3139"/>
                </a:lnSpc>
              </a:pPr>
              <a:r>
                <a:rPr lang="en-US" sz="2616">
                  <a:solidFill>
                    <a:srgbClr val="F6EEE3"/>
                  </a:solidFill>
                  <a:latin typeface="Cormorant Garamond Light Bold"/>
                </a:rPr>
                <a:t>публікації на сайті та сторінці у мережі Фейсбук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1127302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13" name="AutoShape 13"/>
          <p:cNvSpPr/>
          <p:nvPr/>
        </p:nvSpPr>
        <p:spPr>
          <a:xfrm>
            <a:off x="16803151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14" name="TextBox 14"/>
          <p:cNvSpPr txBox="1"/>
          <p:nvPr/>
        </p:nvSpPr>
        <p:spPr>
          <a:xfrm rot="5400000">
            <a:off x="14458878" y="6039829"/>
            <a:ext cx="6106775" cy="33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spc="72">
                <a:solidFill>
                  <a:srgbClr val="F6EEE3"/>
                </a:solidFill>
                <a:latin typeface="Cormorant Garamond Bold Bold"/>
              </a:rPr>
              <a:t>ПОРТФОЛІО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/>
          <a:srcRect t="6700" b="9672"/>
          <a:stretch>
            <a:fillRect/>
          </a:stretch>
        </p:blipFill>
        <p:spPr>
          <a:xfrm>
            <a:off x="355453" y="800100"/>
            <a:ext cx="10257499" cy="643351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426801" y="733425"/>
            <a:ext cx="810228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6EEE3"/>
                </a:solidFill>
                <a:latin typeface="Cormorant Garamond Bold"/>
              </a:rPr>
              <a:t>АНАЛІЗ, ДОСЛІДЖЕННЯ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26801" y="1352999"/>
            <a:ext cx="337110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6EEE3"/>
                </a:solidFill>
                <a:latin typeface="Cormorant Garamond Light"/>
              </a:rPr>
              <a:t>діяльності попередників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5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453" y="7945786"/>
            <a:ext cx="7812602" cy="1312514"/>
            <a:chOff x="0" y="0"/>
            <a:chExt cx="10416803" cy="1750018"/>
          </a:xfrm>
        </p:grpSpPr>
        <p:sp>
          <p:nvSpPr>
            <p:cNvPr id="3" name="AutoShape 3"/>
            <p:cNvSpPr/>
            <p:nvPr/>
          </p:nvSpPr>
          <p:spPr>
            <a:xfrm>
              <a:off x="0" y="1647366"/>
              <a:ext cx="10416803" cy="102652"/>
            </a:xfrm>
            <a:prstGeom prst="rect">
              <a:avLst/>
            </a:prstGeom>
            <a:solidFill>
              <a:srgbClr val="F6EE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10416803" cy="1376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900" spc="117">
                  <a:solidFill>
                    <a:srgbClr val="F6EEE3"/>
                  </a:solidFill>
                  <a:latin typeface="Cormorant Garamond Bold Bold"/>
                </a:rPr>
                <a:t>РОБОТА З ЛІДЕРАМИ УС</a:t>
              </a:r>
            </a:p>
            <a:p>
              <a:pPr>
                <a:lnSpc>
                  <a:spcPts val="3900"/>
                </a:lnSpc>
              </a:pPr>
              <a:r>
                <a:rPr lang="en-US" sz="3900" spc="117">
                  <a:solidFill>
                    <a:srgbClr val="F6EEE3"/>
                  </a:solidFill>
                  <a:latin typeface="Cormorant Garamond Bold Bold"/>
                </a:rPr>
                <a:t>В ПЕРСПЕКТИВІ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1127302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6" name="AutoShape 6"/>
          <p:cNvSpPr/>
          <p:nvPr/>
        </p:nvSpPr>
        <p:spPr>
          <a:xfrm>
            <a:off x="16803151" y="0"/>
            <a:ext cx="27484" cy="10287000"/>
          </a:xfrm>
          <a:prstGeom prst="rect">
            <a:avLst/>
          </a:prstGeom>
          <a:solidFill>
            <a:srgbClr val="F6EEE3"/>
          </a:solidFill>
        </p:spPr>
      </p:sp>
      <p:sp>
        <p:nvSpPr>
          <p:cNvPr id="7" name="TextBox 7"/>
          <p:cNvSpPr txBox="1"/>
          <p:nvPr/>
        </p:nvSpPr>
        <p:spPr>
          <a:xfrm rot="5400000">
            <a:off x="14458878" y="6039829"/>
            <a:ext cx="6106775" cy="33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spc="72">
                <a:solidFill>
                  <a:srgbClr val="F6EEE3"/>
                </a:solidFill>
                <a:latin typeface="Cormorant Garamond Bold Bold"/>
              </a:rPr>
              <a:t>ПОРТФОЛІО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t="8117" b="8117"/>
          <a:stretch>
            <a:fillRect/>
          </a:stretch>
        </p:blipFill>
        <p:spPr>
          <a:xfrm>
            <a:off x="355453" y="800100"/>
            <a:ext cx="10257499" cy="64335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796218" y="838200"/>
            <a:ext cx="810228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3000">
                <a:solidFill>
                  <a:srgbClr val="F6EEE3"/>
                </a:solidFill>
                <a:latin typeface="Cormorant Garamond Bold"/>
              </a:rPr>
              <a:t>Створення МБІ ВХПУ №19</a:t>
            </a:r>
          </a:p>
          <a:p>
            <a:pPr algn="ctr">
              <a:lnSpc>
                <a:spcPts val="3180"/>
              </a:lnSpc>
            </a:pPr>
            <a:r>
              <a:rPr lang="en-US" sz="3000">
                <a:solidFill>
                  <a:srgbClr val="F6EEE3"/>
                </a:solidFill>
                <a:latin typeface="Cormorant Garamond Bold"/>
              </a:rPr>
              <a:t>від Фонду Грицівської громади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75813" y="1901536"/>
            <a:ext cx="479792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6EEE3"/>
                </a:solidFill>
                <a:latin typeface="Cormorant Garamond Light"/>
              </a:rPr>
              <a:t>МБІ - Молодіжний Банк Ініціатив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/>
          <a:srcRect b="39180"/>
          <a:stretch>
            <a:fillRect/>
          </a:stretch>
        </p:blipFill>
        <p:spPr>
          <a:xfrm>
            <a:off x="8168055" y="5467073"/>
            <a:ext cx="9547394" cy="435045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275813" y="2607212"/>
            <a:ext cx="5143099" cy="23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9"/>
              </a:lnSpc>
            </a:pPr>
            <a:r>
              <a:rPr lang="en-US" sz="1865">
                <a:solidFill>
                  <a:srgbClr val="F6EEE3"/>
                </a:solidFill>
                <a:latin typeface="Cormorant Garamond Light"/>
              </a:rPr>
              <a:t>Молодіжний Банк Ініціатив (МБІ) – це молодіжна грантодавча програма, яка фінансує проєкти, що реалізовуються молоддю, для покращення якості життя місцевої громади.</a:t>
            </a:r>
          </a:p>
          <a:p>
            <a:pPr>
              <a:lnSpc>
                <a:spcPts val="2089"/>
              </a:lnSpc>
            </a:pPr>
            <a:endParaRPr/>
          </a:p>
          <a:p>
            <a:pPr>
              <a:lnSpc>
                <a:spcPts val="2089"/>
              </a:lnSpc>
            </a:pPr>
            <a:r>
              <a:rPr lang="en-US" sz="1865">
                <a:solidFill>
                  <a:srgbClr val="F6EEE3"/>
                </a:solidFill>
                <a:latin typeface="Cormorant Garamond Light"/>
              </a:rPr>
              <a:t>Мета МБІ – надати молоді можливості реалізувати власні ініціативи шляхом навчань, проведення фандрейзингових заходів та підтримки молодіжних проєктів за допомогою конкурсу грантів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46698" y="7695918"/>
            <a:ext cx="7812602" cy="1603598"/>
            <a:chOff x="0" y="0"/>
            <a:chExt cx="10416803" cy="2138130"/>
          </a:xfrm>
        </p:grpSpPr>
        <p:sp>
          <p:nvSpPr>
            <p:cNvPr id="3" name="AutoShape 3"/>
            <p:cNvSpPr/>
            <p:nvPr/>
          </p:nvSpPr>
          <p:spPr>
            <a:xfrm>
              <a:off x="0" y="2035478"/>
              <a:ext cx="10416803" cy="102652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10416803" cy="1745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48"/>
                </a:lnSpc>
              </a:pPr>
              <a:r>
                <a:rPr lang="en-US" sz="3600" spc="107">
                  <a:solidFill>
                    <a:srgbClr val="C93E26"/>
                  </a:solidFill>
                  <a:latin typeface="Cormorant Garamond Bold Bold"/>
                </a:rPr>
                <a:t>ВПРОВАДЖЕННЯ ІННОВАЦІЙНИХ ВИХОВНИХ ПРОЄКТІВ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5919780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sp>
        <p:nvSpPr>
          <p:cNvPr id="6" name="AutoShape 6"/>
          <p:cNvSpPr/>
          <p:nvPr/>
        </p:nvSpPr>
        <p:spPr>
          <a:xfrm>
            <a:off x="1475390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66292" y="1255857"/>
            <a:ext cx="5355417" cy="40133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 l="2836" t="1432" b="1432"/>
          <a:stretch>
            <a:fillRect/>
          </a:stretch>
        </p:blipFill>
        <p:spPr>
          <a:xfrm>
            <a:off x="12336058" y="1255857"/>
            <a:ext cx="5679214" cy="40133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66292" y="5752259"/>
            <a:ext cx="2677708" cy="35702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2874" y="1104900"/>
            <a:ext cx="4495342" cy="10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НАША СТІННІВКА.</a:t>
            </a:r>
          </a:p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Щорічна газета.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3826" y="2484052"/>
            <a:ext cx="4444389" cy="249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ECO.EGO.</a:t>
            </a:r>
          </a:p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Довгостроковий екологічний проєкт</a:t>
            </a:r>
          </a:p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Почни з себе, аби врятувати планету..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2874" y="5345362"/>
            <a:ext cx="4365954" cy="299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ХОМОРА.</a:t>
            </a:r>
          </a:p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Культурно-мистецький проєкт.</a:t>
            </a:r>
          </a:p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Інтеграція ВПО у культурний простір громади.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3826" y="8830885"/>
            <a:ext cx="4495342" cy="10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900">
                <a:solidFill>
                  <a:srgbClr val="C93E26"/>
                </a:solidFill>
                <a:latin typeface="Cormorant Garamond Light Bold"/>
              </a:rPr>
              <a:t>ЛІТНЯ ШКОЛА МИСТЕЦТВ.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3013634" y="4383924"/>
            <a:ext cx="7812602" cy="765398"/>
            <a:chOff x="0" y="0"/>
            <a:chExt cx="10416803" cy="1020530"/>
          </a:xfrm>
        </p:grpSpPr>
        <p:sp>
          <p:nvSpPr>
            <p:cNvPr id="3" name="AutoShape 3"/>
            <p:cNvSpPr/>
            <p:nvPr/>
          </p:nvSpPr>
          <p:spPr>
            <a:xfrm>
              <a:off x="0" y="917878"/>
              <a:ext cx="10416803" cy="102652"/>
            </a:xfrm>
            <a:prstGeom prst="rect">
              <a:avLst/>
            </a:prstGeom>
            <a:solidFill>
              <a:srgbClr val="C93E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10416803" cy="628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8"/>
                </a:lnSpc>
              </a:pPr>
              <a:r>
                <a:rPr lang="en-US" sz="3600" spc="107">
                  <a:solidFill>
                    <a:srgbClr val="C93E26"/>
                  </a:solidFill>
                  <a:latin typeface="Cormorant Garamond Bold Bold"/>
                </a:rPr>
                <a:t>ПРОФОРІЄНТАЦІЙНА РОБОТА 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5077646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sp>
        <p:nvSpPr>
          <p:cNvPr id="6" name="AutoShape 6"/>
          <p:cNvSpPr/>
          <p:nvPr/>
        </p:nvSpPr>
        <p:spPr>
          <a:xfrm>
            <a:off x="1475390" y="0"/>
            <a:ext cx="27484" cy="10287000"/>
          </a:xfrm>
          <a:prstGeom prst="rect">
            <a:avLst/>
          </a:prstGeom>
          <a:solidFill>
            <a:srgbClr val="C93E26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 t="7046" r="2936" b="21139"/>
          <a:stretch>
            <a:fillRect/>
          </a:stretch>
        </p:blipFill>
        <p:spPr>
          <a:xfrm>
            <a:off x="12659618" y="4686232"/>
            <a:ext cx="5343679" cy="5271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 l="20532" t="14047" b="4565"/>
          <a:stretch>
            <a:fillRect/>
          </a:stretch>
        </p:blipFill>
        <p:spPr>
          <a:xfrm>
            <a:off x="5301843" y="4686232"/>
            <a:ext cx="6862853" cy="52714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 l="26866" r="25365"/>
          <a:stretch>
            <a:fillRect/>
          </a:stretch>
        </p:blipFill>
        <p:spPr>
          <a:xfrm>
            <a:off x="5301843" y="399704"/>
            <a:ext cx="2612410" cy="40162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 t="27822"/>
          <a:stretch>
            <a:fillRect/>
          </a:stretch>
        </p:blipFill>
        <p:spPr>
          <a:xfrm>
            <a:off x="8110967" y="399704"/>
            <a:ext cx="9892330" cy="40162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554760" y="1965021"/>
            <a:ext cx="3178479" cy="635695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14973" y="1085850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•загальноосвітні заклади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4973" y="181174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•дні відкритих дверей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14973" y="254199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•тематичні виставки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4973" y="327224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•професійні конкурси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4973" y="400249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•майстер-класи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4973" y="473274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•екскурсії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14973" y="546299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•обмін досвідом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14973" y="619324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•робота з батьками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14973" y="6923499"/>
            <a:ext cx="3574772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•співпраця з ВНЗ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14973" y="7653749"/>
            <a:ext cx="3574772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•тестування, тренінги, діагностика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4973" y="8383999"/>
            <a:ext cx="3574772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C93E26"/>
                </a:solidFill>
                <a:latin typeface="Cormorant Garamond Light Bold"/>
              </a:rPr>
              <a:t>•співпраця з роботодавцями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777</Words>
  <Application>Microsoft Office PowerPoint</Application>
  <PresentationFormat>Произвольный</PresentationFormat>
  <Paragraphs>152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Cormorant Garamond Bold Bold</vt:lpstr>
      <vt:lpstr>Cormorant Garamond Bold</vt:lpstr>
      <vt:lpstr>Cormorant Garamond Light Bold</vt:lpstr>
      <vt:lpstr>Calibri</vt:lpstr>
      <vt:lpstr>Noto Serif Display Black</vt:lpstr>
      <vt:lpstr>DejaVu Sans Bold Bold</vt:lpstr>
      <vt:lpstr>DejaVu Sans Bold</vt:lpstr>
      <vt:lpstr>HK Grotesk Bold Bold</vt:lpstr>
      <vt:lpstr>Cormorant Garamond Light</vt:lpstr>
      <vt:lpstr>PT Serif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Олена Годна ВХПУ19 Гриців</dc:title>
  <cp:lastModifiedBy>Adminn</cp:lastModifiedBy>
  <cp:revision>2</cp:revision>
  <dcterms:created xsi:type="dcterms:W3CDTF">2006-08-16T00:00:00Z</dcterms:created>
  <dcterms:modified xsi:type="dcterms:W3CDTF">2023-04-20T09:08:49Z</dcterms:modified>
  <dc:identifier>DAEaBEaGEsM</dc:identifier>
</cp:coreProperties>
</file>